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1" r:id="rId3"/>
    <p:sldId id="275" r:id="rId4"/>
    <p:sldId id="263" r:id="rId5"/>
    <p:sldId id="262" r:id="rId6"/>
    <p:sldId id="264" r:id="rId7"/>
    <p:sldId id="267" r:id="rId8"/>
    <p:sldId id="266" r:id="rId9"/>
    <p:sldId id="269" r:id="rId10"/>
    <p:sldId id="271" r:id="rId11"/>
    <p:sldId id="272" r:id="rId12"/>
    <p:sldId id="273" r:id="rId13"/>
    <p:sldId id="274" r:id="rId14"/>
    <p:sldId id="278" r:id="rId15"/>
    <p:sldId id="276" r:id="rId16"/>
    <p:sldId id="279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9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1652" y="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chima\Dropbox\Postdoc%20Ginebra\Heteroleptiques%20dqp\Photophysics\Absorption\all%20samples%20absorp.Sample.xlsm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uanra\Dropbox\Postdoc%20Ginebra\Heteroleptiques%20dqp\Emission%20and%20Excitation%20spectra%20of%20hetero%20in%20acetonitrile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uanra\Dropbox\Postdoc%20Ginebra\Heteroleptiques%20dqp\Emission%20and%20Excitation%20spectra%20of%20hetero%20in%20acetonitrile.xlsx" TargetMode="External"/><Relationship Id="rId1" Type="http://schemas.openxmlformats.org/officeDocument/2006/relationships/themeOverride" Target="../theme/themeOverrid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chima\Dropbox\Postdoc%20Ginebra\Heteroleptiques%20dqp\Photophysics\Absorption\JR280-1mm.Sample.Raw.csv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chima\Dropbox\Postdoc%20Ginebra\Heteroleptiques%20dqp\Photophysics\Absorption\spin-flip\CrdqpdqpOMe-2+Crdqptpy+Crdqpddpd.Sample%20(Copie%20en%20conflit%20de%20chiam-eris%202020-07-08).xlsm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chima\Dropbox\Postdoc%20Ginebra\Heteroleptiques%20dqp\Emission%20and%20Excitation%20spectra%20of%20hetero%20in%20acetonitrile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Classeur1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chima\Dropbox\Postdoc%20Ginebra\Heteroleptiques%20dqp\Heteroleptiques%20CH3CN%20basse%20T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Juanra\Dropbox\Postdoc%20Ginebra\Heteroleptiques%20dqp\Emission%20and%20Excitation%20spectra%20of%20hetero%20in%20acetonitrile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uanra\Dropbox\Postdoc%20Ginebra\Heteroleptiques%20dqp\Emission%20and%20Excitation%20spectra%20of%20hetero%20in%20acetonitrile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uanra\Dropbox\Postdoc%20Ginebra\Heteroleptiques%20dqp\Emission%20and%20Excitation%20spectra%20of%20hetero%20in%20acetonitrile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3"/>
          <c:order val="0"/>
          <c:spPr>
            <a:ln w="381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'JR280-1mm.Sample.Raw'!$B$3:$B$503</c:f>
              <c:numCache>
                <c:formatCode>General</c:formatCode>
                <c:ptCount val="501"/>
                <c:pt idx="0">
                  <c:v>14285.714285714286</c:v>
                </c:pt>
                <c:pt idx="1">
                  <c:v>14306.151645207439</c:v>
                </c:pt>
                <c:pt idx="2">
                  <c:v>14326.647564469915</c:v>
                </c:pt>
                <c:pt idx="3">
                  <c:v>14347.202295552368</c:v>
                </c:pt>
                <c:pt idx="4">
                  <c:v>14367.816091954022</c:v>
                </c:pt>
                <c:pt idx="5">
                  <c:v>14388.489208633093</c:v>
                </c:pt>
                <c:pt idx="6">
                  <c:v>14409.221902017291</c:v>
                </c:pt>
                <c:pt idx="7">
                  <c:v>14430.014430014429</c:v>
                </c:pt>
                <c:pt idx="8">
                  <c:v>14450.867052023121</c:v>
                </c:pt>
                <c:pt idx="9">
                  <c:v>14471.78002894356</c:v>
                </c:pt>
                <c:pt idx="10">
                  <c:v>14492.753623188406</c:v>
                </c:pt>
                <c:pt idx="11">
                  <c:v>14513.78809869376</c:v>
                </c:pt>
                <c:pt idx="12">
                  <c:v>14534.883720930233</c:v>
                </c:pt>
                <c:pt idx="13">
                  <c:v>14556.040756914119</c:v>
                </c:pt>
                <c:pt idx="14">
                  <c:v>14577.25947521866</c:v>
                </c:pt>
                <c:pt idx="15">
                  <c:v>14598.540145985402</c:v>
                </c:pt>
                <c:pt idx="16">
                  <c:v>14619.883040935672</c:v>
                </c:pt>
                <c:pt idx="17">
                  <c:v>14641.288433382138</c:v>
                </c:pt>
                <c:pt idx="18">
                  <c:v>14662.756598240469</c:v>
                </c:pt>
                <c:pt idx="19">
                  <c:v>14684.287812041115</c:v>
                </c:pt>
                <c:pt idx="20">
                  <c:v>14705.882352941177</c:v>
                </c:pt>
                <c:pt idx="21">
                  <c:v>14727.540500736377</c:v>
                </c:pt>
                <c:pt idx="22">
                  <c:v>14749.262536873157</c:v>
                </c:pt>
                <c:pt idx="23">
                  <c:v>14771.048744460857</c:v>
                </c:pt>
                <c:pt idx="24">
                  <c:v>14792.899408284024</c:v>
                </c:pt>
                <c:pt idx="25">
                  <c:v>14814.814814814816</c:v>
                </c:pt>
                <c:pt idx="26">
                  <c:v>14836.79525222552</c:v>
                </c:pt>
                <c:pt idx="27">
                  <c:v>14858.841010401189</c:v>
                </c:pt>
                <c:pt idx="28">
                  <c:v>14880.952380952382</c:v>
                </c:pt>
                <c:pt idx="29">
                  <c:v>14903.129657228017</c:v>
                </c:pt>
                <c:pt idx="30">
                  <c:v>14925.373134328358</c:v>
                </c:pt>
                <c:pt idx="31">
                  <c:v>14947.683109118087</c:v>
                </c:pt>
                <c:pt idx="32">
                  <c:v>14970.059880239522</c:v>
                </c:pt>
                <c:pt idx="33">
                  <c:v>14992.503748125937</c:v>
                </c:pt>
                <c:pt idx="34">
                  <c:v>15015.015015015015</c:v>
                </c:pt>
                <c:pt idx="35">
                  <c:v>15037.593984962406</c:v>
                </c:pt>
                <c:pt idx="36">
                  <c:v>15060.240963855422</c:v>
                </c:pt>
                <c:pt idx="37">
                  <c:v>15082.956259426848</c:v>
                </c:pt>
                <c:pt idx="38">
                  <c:v>15105.740181268882</c:v>
                </c:pt>
                <c:pt idx="39">
                  <c:v>15128.593040847201</c:v>
                </c:pt>
                <c:pt idx="40">
                  <c:v>15151.515151515152</c:v>
                </c:pt>
                <c:pt idx="41">
                  <c:v>15174.506828528072</c:v>
                </c:pt>
                <c:pt idx="42">
                  <c:v>15197.568389057751</c:v>
                </c:pt>
                <c:pt idx="43">
                  <c:v>15220.700152207002</c:v>
                </c:pt>
                <c:pt idx="44">
                  <c:v>15243.90243902439</c:v>
                </c:pt>
                <c:pt idx="45">
                  <c:v>15267.175572519083</c:v>
                </c:pt>
                <c:pt idx="46">
                  <c:v>15290.519877675841</c:v>
                </c:pt>
                <c:pt idx="47">
                  <c:v>15313.935681470139</c:v>
                </c:pt>
                <c:pt idx="48">
                  <c:v>15337.423312883435</c:v>
                </c:pt>
                <c:pt idx="49">
                  <c:v>15360.983102918586</c:v>
                </c:pt>
                <c:pt idx="50">
                  <c:v>15384.615384615385</c:v>
                </c:pt>
                <c:pt idx="51">
                  <c:v>15408.320493066256</c:v>
                </c:pt>
                <c:pt idx="52">
                  <c:v>15432.098765432098</c:v>
                </c:pt>
                <c:pt idx="53">
                  <c:v>15455.950540958269</c:v>
                </c:pt>
                <c:pt idx="54">
                  <c:v>15479.876160990712</c:v>
                </c:pt>
                <c:pt idx="55">
                  <c:v>15503.875968992248</c:v>
                </c:pt>
                <c:pt idx="56">
                  <c:v>15527.950310559007</c:v>
                </c:pt>
                <c:pt idx="57">
                  <c:v>15552.099533437015</c:v>
                </c:pt>
                <c:pt idx="58">
                  <c:v>15576.323987538941</c:v>
                </c:pt>
                <c:pt idx="59">
                  <c:v>15600.624024960998</c:v>
                </c:pt>
                <c:pt idx="60">
                  <c:v>15625</c:v>
                </c:pt>
                <c:pt idx="61">
                  <c:v>15649.452269170579</c:v>
                </c:pt>
                <c:pt idx="62">
                  <c:v>15673.98119122257</c:v>
                </c:pt>
                <c:pt idx="63">
                  <c:v>15698.587127158557</c:v>
                </c:pt>
                <c:pt idx="64">
                  <c:v>15723.270440251572</c:v>
                </c:pt>
                <c:pt idx="65">
                  <c:v>15748.031496062993</c:v>
                </c:pt>
                <c:pt idx="66">
                  <c:v>15772.870662460567</c:v>
                </c:pt>
                <c:pt idx="67">
                  <c:v>15797.788309636651</c:v>
                </c:pt>
                <c:pt idx="68">
                  <c:v>15822.784810126583</c:v>
                </c:pt>
                <c:pt idx="69">
                  <c:v>15847.860538827259</c:v>
                </c:pt>
                <c:pt idx="70">
                  <c:v>15873.015873015873</c:v>
                </c:pt>
                <c:pt idx="71">
                  <c:v>15898.25119236884</c:v>
                </c:pt>
                <c:pt idx="72">
                  <c:v>15923.566878980891</c:v>
                </c:pt>
                <c:pt idx="73">
                  <c:v>15948.96331738437</c:v>
                </c:pt>
                <c:pt idx="74">
                  <c:v>15974.44089456869</c:v>
                </c:pt>
                <c:pt idx="75">
                  <c:v>16000</c:v>
                </c:pt>
                <c:pt idx="76">
                  <c:v>16025.641025641025</c:v>
                </c:pt>
                <c:pt idx="77">
                  <c:v>16051.364365971107</c:v>
                </c:pt>
                <c:pt idx="78">
                  <c:v>16077.170418006432</c:v>
                </c:pt>
                <c:pt idx="79">
                  <c:v>16103.059581320451</c:v>
                </c:pt>
                <c:pt idx="80">
                  <c:v>16129.032258064517</c:v>
                </c:pt>
                <c:pt idx="81">
                  <c:v>16155.088852988691</c:v>
                </c:pt>
                <c:pt idx="82">
                  <c:v>16181.229773462783</c:v>
                </c:pt>
                <c:pt idx="83">
                  <c:v>16207.45542949757</c:v>
                </c:pt>
                <c:pt idx="84">
                  <c:v>16233.766233766233</c:v>
                </c:pt>
                <c:pt idx="85">
                  <c:v>16260.162601626016</c:v>
                </c:pt>
                <c:pt idx="86">
                  <c:v>16286.644951140066</c:v>
                </c:pt>
                <c:pt idx="87">
                  <c:v>16313.213703099511</c:v>
                </c:pt>
                <c:pt idx="88">
                  <c:v>16339.869281045752</c:v>
                </c:pt>
                <c:pt idx="89">
                  <c:v>16366.612111292963</c:v>
                </c:pt>
                <c:pt idx="90">
                  <c:v>16393.442622950821</c:v>
                </c:pt>
                <c:pt idx="91">
                  <c:v>16420.361247947454</c:v>
                </c:pt>
                <c:pt idx="92">
                  <c:v>16447.36842105263</c:v>
                </c:pt>
                <c:pt idx="93">
                  <c:v>16474.464579901152</c:v>
                </c:pt>
                <c:pt idx="94">
                  <c:v>16501.650165016501</c:v>
                </c:pt>
                <c:pt idx="95">
                  <c:v>16528.92561983471</c:v>
                </c:pt>
                <c:pt idx="96">
                  <c:v>16556.291390728478</c:v>
                </c:pt>
                <c:pt idx="97">
                  <c:v>16583.747927031509</c:v>
                </c:pt>
                <c:pt idx="98">
                  <c:v>16611.295681063122</c:v>
                </c:pt>
                <c:pt idx="99">
                  <c:v>16638.935108153077</c:v>
                </c:pt>
                <c:pt idx="100">
                  <c:v>16666.666666666668</c:v>
                </c:pt>
                <c:pt idx="101">
                  <c:v>16694.490818030052</c:v>
                </c:pt>
                <c:pt idx="102">
                  <c:v>16722.408026755853</c:v>
                </c:pt>
                <c:pt idx="103">
                  <c:v>16750.418760469012</c:v>
                </c:pt>
                <c:pt idx="104">
                  <c:v>16778.523489932886</c:v>
                </c:pt>
                <c:pt idx="105">
                  <c:v>16806.722689075632</c:v>
                </c:pt>
                <c:pt idx="106">
                  <c:v>16835.016835016835</c:v>
                </c:pt>
                <c:pt idx="107">
                  <c:v>16863.406408094434</c:v>
                </c:pt>
                <c:pt idx="108">
                  <c:v>16891.891891891893</c:v>
                </c:pt>
                <c:pt idx="109">
                  <c:v>16920.47377326565</c:v>
                </c:pt>
                <c:pt idx="110">
                  <c:v>16949.152542372882</c:v>
                </c:pt>
                <c:pt idx="111">
                  <c:v>16977.92869269949</c:v>
                </c:pt>
                <c:pt idx="112">
                  <c:v>17006.802721088436</c:v>
                </c:pt>
                <c:pt idx="113">
                  <c:v>17035.775127768313</c:v>
                </c:pt>
                <c:pt idx="114">
                  <c:v>17064.846416382254</c:v>
                </c:pt>
                <c:pt idx="115">
                  <c:v>17094.017094017094</c:v>
                </c:pt>
                <c:pt idx="116">
                  <c:v>17123.287671232876</c:v>
                </c:pt>
                <c:pt idx="117">
                  <c:v>17152.658662092625</c:v>
                </c:pt>
                <c:pt idx="118">
                  <c:v>17182.13058419244</c:v>
                </c:pt>
                <c:pt idx="119">
                  <c:v>17211.703958691909</c:v>
                </c:pt>
                <c:pt idx="120">
                  <c:v>17241.379310344826</c:v>
                </c:pt>
                <c:pt idx="121">
                  <c:v>17271.157167530226</c:v>
                </c:pt>
                <c:pt idx="122">
                  <c:v>17301.038062283737</c:v>
                </c:pt>
                <c:pt idx="123">
                  <c:v>17331.02253032929</c:v>
                </c:pt>
                <c:pt idx="124">
                  <c:v>17361.111111111109</c:v>
                </c:pt>
                <c:pt idx="125">
                  <c:v>17391.304347826088</c:v>
                </c:pt>
                <c:pt idx="126">
                  <c:v>17421.602787456446</c:v>
                </c:pt>
                <c:pt idx="127">
                  <c:v>17452.006980802791</c:v>
                </c:pt>
                <c:pt idx="128">
                  <c:v>17482.517482517484</c:v>
                </c:pt>
                <c:pt idx="129">
                  <c:v>17513.134851138355</c:v>
                </c:pt>
                <c:pt idx="130">
                  <c:v>17543.859649122805</c:v>
                </c:pt>
                <c:pt idx="131">
                  <c:v>17574.692442882249</c:v>
                </c:pt>
                <c:pt idx="132">
                  <c:v>17605.633802816901</c:v>
                </c:pt>
                <c:pt idx="133">
                  <c:v>17636.684303350969</c:v>
                </c:pt>
                <c:pt idx="134">
                  <c:v>17667.844522968197</c:v>
                </c:pt>
                <c:pt idx="135">
                  <c:v>17699.115044247788</c:v>
                </c:pt>
                <c:pt idx="136">
                  <c:v>17730.496453900709</c:v>
                </c:pt>
                <c:pt idx="137">
                  <c:v>17761.989342806395</c:v>
                </c:pt>
                <c:pt idx="138">
                  <c:v>17793.594306049821</c:v>
                </c:pt>
                <c:pt idx="139">
                  <c:v>17825.311942959001</c:v>
                </c:pt>
                <c:pt idx="140">
                  <c:v>17857.142857142859</c:v>
                </c:pt>
                <c:pt idx="141">
                  <c:v>17889.087656529518</c:v>
                </c:pt>
                <c:pt idx="142">
                  <c:v>17921.146953405019</c:v>
                </c:pt>
                <c:pt idx="143">
                  <c:v>17953.321364452422</c:v>
                </c:pt>
                <c:pt idx="144">
                  <c:v>17985.611510791368</c:v>
                </c:pt>
                <c:pt idx="145">
                  <c:v>18018.018018018018</c:v>
                </c:pt>
                <c:pt idx="146">
                  <c:v>18050.541516245488</c:v>
                </c:pt>
                <c:pt idx="147">
                  <c:v>18083.182640144667</c:v>
                </c:pt>
                <c:pt idx="148">
                  <c:v>18115.942028985508</c:v>
                </c:pt>
                <c:pt idx="149">
                  <c:v>18148.820326678764</c:v>
                </c:pt>
                <c:pt idx="150">
                  <c:v>18181.81818181818</c:v>
                </c:pt>
                <c:pt idx="151">
                  <c:v>18214.936247723133</c:v>
                </c:pt>
                <c:pt idx="152">
                  <c:v>18248.175182481751</c:v>
                </c:pt>
                <c:pt idx="153">
                  <c:v>18281.535648994515</c:v>
                </c:pt>
                <c:pt idx="154">
                  <c:v>18315.018315018315</c:v>
                </c:pt>
                <c:pt idx="155">
                  <c:v>18348.623853211007</c:v>
                </c:pt>
                <c:pt idx="156">
                  <c:v>18382.352941176472</c:v>
                </c:pt>
                <c:pt idx="157">
                  <c:v>18416.206261510128</c:v>
                </c:pt>
                <c:pt idx="158">
                  <c:v>18450.184501845019</c:v>
                </c:pt>
                <c:pt idx="159">
                  <c:v>18484.288354898337</c:v>
                </c:pt>
                <c:pt idx="160">
                  <c:v>18518.518518518518</c:v>
                </c:pt>
                <c:pt idx="161">
                  <c:v>18552.875695732837</c:v>
                </c:pt>
                <c:pt idx="162">
                  <c:v>18587.36059479554</c:v>
                </c:pt>
                <c:pt idx="163">
                  <c:v>18621.973929236497</c:v>
                </c:pt>
                <c:pt idx="164">
                  <c:v>18656.716417910447</c:v>
                </c:pt>
                <c:pt idx="165">
                  <c:v>18691.58878504673</c:v>
                </c:pt>
                <c:pt idx="166">
                  <c:v>18726.591760299627</c:v>
                </c:pt>
                <c:pt idx="167">
                  <c:v>18761.726078799249</c:v>
                </c:pt>
                <c:pt idx="168">
                  <c:v>18796.992481203008</c:v>
                </c:pt>
                <c:pt idx="169">
                  <c:v>18832.391713747646</c:v>
                </c:pt>
                <c:pt idx="170">
                  <c:v>18867.924528301886</c:v>
                </c:pt>
                <c:pt idx="171">
                  <c:v>18903.591682419661</c:v>
                </c:pt>
                <c:pt idx="172">
                  <c:v>18939.39393939394</c:v>
                </c:pt>
                <c:pt idx="173">
                  <c:v>18975.332068311196</c:v>
                </c:pt>
                <c:pt idx="174">
                  <c:v>19011.406844106463</c:v>
                </c:pt>
                <c:pt idx="175">
                  <c:v>19047.619047619046</c:v>
                </c:pt>
                <c:pt idx="176">
                  <c:v>19083.969465648854</c:v>
                </c:pt>
                <c:pt idx="177">
                  <c:v>19120.458891013383</c:v>
                </c:pt>
                <c:pt idx="178">
                  <c:v>19157.088122605364</c:v>
                </c:pt>
                <c:pt idx="179">
                  <c:v>19193.857965451054</c:v>
                </c:pt>
                <c:pt idx="180">
                  <c:v>19230.76923076923</c:v>
                </c:pt>
                <c:pt idx="181">
                  <c:v>19267.82273603083</c:v>
                </c:pt>
                <c:pt idx="182">
                  <c:v>19305.019305019305</c:v>
                </c:pt>
                <c:pt idx="183">
                  <c:v>19342.359767891681</c:v>
                </c:pt>
                <c:pt idx="184">
                  <c:v>19379.844961240309</c:v>
                </c:pt>
                <c:pt idx="185">
                  <c:v>19417.475728155339</c:v>
                </c:pt>
                <c:pt idx="186">
                  <c:v>19455.252918287937</c:v>
                </c:pt>
                <c:pt idx="187">
                  <c:v>19493.177387914231</c:v>
                </c:pt>
                <c:pt idx="188">
                  <c:v>19531.25</c:v>
                </c:pt>
                <c:pt idx="189">
                  <c:v>19569.471624266145</c:v>
                </c:pt>
                <c:pt idx="190">
                  <c:v>19607.843137254902</c:v>
                </c:pt>
                <c:pt idx="191">
                  <c:v>19646.365422396855</c:v>
                </c:pt>
                <c:pt idx="192">
                  <c:v>19685.039370078739</c:v>
                </c:pt>
                <c:pt idx="193">
                  <c:v>19723.865877712033</c:v>
                </c:pt>
                <c:pt idx="194">
                  <c:v>19762.845849802372</c:v>
                </c:pt>
                <c:pt idx="195">
                  <c:v>19801.980198019803</c:v>
                </c:pt>
                <c:pt idx="196">
                  <c:v>19841.269841269841</c:v>
                </c:pt>
                <c:pt idx="197">
                  <c:v>19880.715705765408</c:v>
                </c:pt>
                <c:pt idx="198">
                  <c:v>19920.318725099602</c:v>
                </c:pt>
                <c:pt idx="199">
                  <c:v>19960.079840319362</c:v>
                </c:pt>
                <c:pt idx="200">
                  <c:v>20000</c:v>
                </c:pt>
                <c:pt idx="201">
                  <c:v>20040.080160320642</c:v>
                </c:pt>
                <c:pt idx="202">
                  <c:v>20080.321285140562</c:v>
                </c:pt>
                <c:pt idx="203">
                  <c:v>20120.724346076458</c:v>
                </c:pt>
                <c:pt idx="204">
                  <c:v>20161.290322580644</c:v>
                </c:pt>
                <c:pt idx="205">
                  <c:v>20202.020202020201</c:v>
                </c:pt>
                <c:pt idx="206">
                  <c:v>20242.914979757086</c:v>
                </c:pt>
                <c:pt idx="207">
                  <c:v>20283.975659229211</c:v>
                </c:pt>
                <c:pt idx="208">
                  <c:v>20325.203252032519</c:v>
                </c:pt>
                <c:pt idx="209">
                  <c:v>20366.598778004074</c:v>
                </c:pt>
                <c:pt idx="210">
                  <c:v>20408.163265306124</c:v>
                </c:pt>
                <c:pt idx="211">
                  <c:v>20449.897750511249</c:v>
                </c:pt>
                <c:pt idx="212">
                  <c:v>20491.803278688523</c:v>
                </c:pt>
                <c:pt idx="213">
                  <c:v>20533.880903490761</c:v>
                </c:pt>
                <c:pt idx="214">
                  <c:v>20576.1316872428</c:v>
                </c:pt>
                <c:pt idx="215">
                  <c:v>20618.556701030928</c:v>
                </c:pt>
                <c:pt idx="216">
                  <c:v>20661.157024793389</c:v>
                </c:pt>
                <c:pt idx="217">
                  <c:v>20703.933747412008</c:v>
                </c:pt>
                <c:pt idx="218">
                  <c:v>20746.887966804978</c:v>
                </c:pt>
                <c:pt idx="219">
                  <c:v>20790.02079002079</c:v>
                </c:pt>
                <c:pt idx="220">
                  <c:v>20833.333333333332</c:v>
                </c:pt>
                <c:pt idx="221">
                  <c:v>20876.826722338206</c:v>
                </c:pt>
                <c:pt idx="222">
                  <c:v>20920.50209205021</c:v>
                </c:pt>
                <c:pt idx="223">
                  <c:v>20964.360587002095</c:v>
                </c:pt>
                <c:pt idx="224">
                  <c:v>21008.403361344539</c:v>
                </c:pt>
                <c:pt idx="225">
                  <c:v>21052.63157894737</c:v>
                </c:pt>
                <c:pt idx="226">
                  <c:v>21097.04641350211</c:v>
                </c:pt>
                <c:pt idx="227">
                  <c:v>21141.649048625794</c:v>
                </c:pt>
                <c:pt idx="228">
                  <c:v>21186.4406779661</c:v>
                </c:pt>
                <c:pt idx="229">
                  <c:v>21231.422505307855</c:v>
                </c:pt>
                <c:pt idx="230">
                  <c:v>21276.59574468085</c:v>
                </c:pt>
                <c:pt idx="231">
                  <c:v>21321.961620469083</c:v>
                </c:pt>
                <c:pt idx="232">
                  <c:v>21367.521367521367</c:v>
                </c:pt>
                <c:pt idx="233">
                  <c:v>21413.276231263382</c:v>
                </c:pt>
                <c:pt idx="234">
                  <c:v>21459.227467811157</c:v>
                </c:pt>
                <c:pt idx="235">
                  <c:v>21505.37634408602</c:v>
                </c:pt>
                <c:pt idx="236">
                  <c:v>21551.724137931036</c:v>
                </c:pt>
                <c:pt idx="237">
                  <c:v>21598.272138228942</c:v>
                </c:pt>
                <c:pt idx="238">
                  <c:v>21645.021645021647</c:v>
                </c:pt>
                <c:pt idx="239">
                  <c:v>21691.973969631235</c:v>
                </c:pt>
                <c:pt idx="240">
                  <c:v>21739.130434782608</c:v>
                </c:pt>
                <c:pt idx="241">
                  <c:v>21786.49237472767</c:v>
                </c:pt>
                <c:pt idx="242">
                  <c:v>21834.061135371179</c:v>
                </c:pt>
                <c:pt idx="243">
                  <c:v>21881.838074398249</c:v>
                </c:pt>
                <c:pt idx="244">
                  <c:v>21929.824561403508</c:v>
                </c:pt>
                <c:pt idx="245">
                  <c:v>21978.021978021978</c:v>
                </c:pt>
                <c:pt idx="246">
                  <c:v>22026.431718061674</c:v>
                </c:pt>
                <c:pt idx="247">
                  <c:v>22075.055187637969</c:v>
                </c:pt>
                <c:pt idx="248">
                  <c:v>22123.893805309734</c:v>
                </c:pt>
                <c:pt idx="249">
                  <c:v>22172.949002217294</c:v>
                </c:pt>
                <c:pt idx="250">
                  <c:v>22222.222222222223</c:v>
                </c:pt>
                <c:pt idx="251">
                  <c:v>22271.714922048999</c:v>
                </c:pt>
                <c:pt idx="252">
                  <c:v>22321.428571428572</c:v>
                </c:pt>
                <c:pt idx="253">
                  <c:v>22371.364653243847</c:v>
                </c:pt>
                <c:pt idx="254">
                  <c:v>22421.52466367713</c:v>
                </c:pt>
                <c:pt idx="255">
                  <c:v>22471.91011235955</c:v>
                </c:pt>
                <c:pt idx="256">
                  <c:v>22522.522522522522</c:v>
                </c:pt>
                <c:pt idx="257">
                  <c:v>22573.363431151243</c:v>
                </c:pt>
                <c:pt idx="258">
                  <c:v>22624.434389140271</c:v>
                </c:pt>
                <c:pt idx="259">
                  <c:v>22675.736961451246</c:v>
                </c:pt>
                <c:pt idx="260">
                  <c:v>22727.272727272728</c:v>
                </c:pt>
                <c:pt idx="261">
                  <c:v>22779.043280182232</c:v>
                </c:pt>
                <c:pt idx="262">
                  <c:v>22831.050228310502</c:v>
                </c:pt>
                <c:pt idx="263">
                  <c:v>22883.295194508009</c:v>
                </c:pt>
                <c:pt idx="264">
                  <c:v>22935.779816513761</c:v>
                </c:pt>
                <c:pt idx="265">
                  <c:v>22988.505747126437</c:v>
                </c:pt>
                <c:pt idx="266">
                  <c:v>23041.474654377882</c:v>
                </c:pt>
                <c:pt idx="267">
                  <c:v>23094.688221709006</c:v>
                </c:pt>
                <c:pt idx="268">
                  <c:v>23148.14814814815</c:v>
                </c:pt>
                <c:pt idx="269">
                  <c:v>23201.856148491879</c:v>
                </c:pt>
                <c:pt idx="270">
                  <c:v>23255.81395348837</c:v>
                </c:pt>
                <c:pt idx="271">
                  <c:v>23310.023310023309</c:v>
                </c:pt>
                <c:pt idx="272">
                  <c:v>23364.485981308411</c:v>
                </c:pt>
                <c:pt idx="273">
                  <c:v>23419.203747072599</c:v>
                </c:pt>
                <c:pt idx="274">
                  <c:v>23474.178403755868</c:v>
                </c:pt>
                <c:pt idx="275">
                  <c:v>23529.411764705881</c:v>
                </c:pt>
                <c:pt idx="276">
                  <c:v>23584.905660377357</c:v>
                </c:pt>
                <c:pt idx="277">
                  <c:v>23640.661938534278</c:v>
                </c:pt>
                <c:pt idx="278">
                  <c:v>23696.682464454978</c:v>
                </c:pt>
                <c:pt idx="279">
                  <c:v>23752.969121140144</c:v>
                </c:pt>
                <c:pt idx="280">
                  <c:v>23809.523809523809</c:v>
                </c:pt>
                <c:pt idx="281">
                  <c:v>23866.348448687349</c:v>
                </c:pt>
                <c:pt idx="282">
                  <c:v>23923.444976076556</c:v>
                </c:pt>
                <c:pt idx="283">
                  <c:v>23980.815347721822</c:v>
                </c:pt>
                <c:pt idx="284">
                  <c:v>24038.461538461539</c:v>
                </c:pt>
                <c:pt idx="285">
                  <c:v>24096.385542168675</c:v>
                </c:pt>
                <c:pt idx="286">
                  <c:v>24154.589371980677</c:v>
                </c:pt>
                <c:pt idx="287">
                  <c:v>24213.075060532687</c:v>
                </c:pt>
                <c:pt idx="288">
                  <c:v>24271.844660194176</c:v>
                </c:pt>
                <c:pt idx="289">
                  <c:v>24330.900243309003</c:v>
                </c:pt>
                <c:pt idx="290">
                  <c:v>24390.243902439026</c:v>
                </c:pt>
                <c:pt idx="291">
                  <c:v>24449.877750611246</c:v>
                </c:pt>
                <c:pt idx="292">
                  <c:v>24509.803921568626</c:v>
                </c:pt>
                <c:pt idx="293">
                  <c:v>24570.024570024569</c:v>
                </c:pt>
                <c:pt idx="294">
                  <c:v>24630.541871921181</c:v>
                </c:pt>
                <c:pt idx="295">
                  <c:v>24691.358024691359</c:v>
                </c:pt>
                <c:pt idx="296">
                  <c:v>24752.475247524751</c:v>
                </c:pt>
                <c:pt idx="297">
                  <c:v>24813.895781637719</c:v>
                </c:pt>
                <c:pt idx="298">
                  <c:v>24875.621890547263</c:v>
                </c:pt>
                <c:pt idx="299">
                  <c:v>24937.655860349128</c:v>
                </c:pt>
                <c:pt idx="300">
                  <c:v>25000</c:v>
                </c:pt>
                <c:pt idx="301">
                  <c:v>25062.656641604011</c:v>
                </c:pt>
                <c:pt idx="302">
                  <c:v>25125.628140703517</c:v>
                </c:pt>
                <c:pt idx="303">
                  <c:v>25188.916876574309</c:v>
                </c:pt>
                <c:pt idx="304">
                  <c:v>25252.525252525251</c:v>
                </c:pt>
                <c:pt idx="305">
                  <c:v>25316.455696202531</c:v>
                </c:pt>
                <c:pt idx="306">
                  <c:v>25380.710659898476</c:v>
                </c:pt>
                <c:pt idx="307">
                  <c:v>25445.292620865141</c:v>
                </c:pt>
                <c:pt idx="308">
                  <c:v>25510.204081632652</c:v>
                </c:pt>
                <c:pt idx="309">
                  <c:v>25575.447570332482</c:v>
                </c:pt>
                <c:pt idx="310">
                  <c:v>25641.025641025641</c:v>
                </c:pt>
                <c:pt idx="311">
                  <c:v>25706.94087403599</c:v>
                </c:pt>
                <c:pt idx="312">
                  <c:v>25773.195876288661</c:v>
                </c:pt>
                <c:pt idx="313">
                  <c:v>25839.793281653747</c:v>
                </c:pt>
                <c:pt idx="314">
                  <c:v>25906.735751295339</c:v>
                </c:pt>
                <c:pt idx="315">
                  <c:v>25974.025974025975</c:v>
                </c:pt>
                <c:pt idx="316">
                  <c:v>26041.666666666668</c:v>
                </c:pt>
                <c:pt idx="317">
                  <c:v>26109.660574412534</c:v>
                </c:pt>
                <c:pt idx="318">
                  <c:v>26178.01047120419</c:v>
                </c:pt>
                <c:pt idx="319">
                  <c:v>26246.719160104985</c:v>
                </c:pt>
                <c:pt idx="320">
                  <c:v>26315.78947368421</c:v>
                </c:pt>
                <c:pt idx="321">
                  <c:v>26385.224274406333</c:v>
                </c:pt>
                <c:pt idx="322">
                  <c:v>26455.026455026455</c:v>
                </c:pt>
                <c:pt idx="323">
                  <c:v>26525.198938992042</c:v>
                </c:pt>
                <c:pt idx="324">
                  <c:v>26595.744680851065</c:v>
                </c:pt>
                <c:pt idx="325">
                  <c:v>26666.666666666668</c:v>
                </c:pt>
                <c:pt idx="326">
                  <c:v>26737.967914438501</c:v>
                </c:pt>
                <c:pt idx="327">
                  <c:v>26809.65147453083</c:v>
                </c:pt>
                <c:pt idx="328">
                  <c:v>26881.720430107525</c:v>
                </c:pt>
                <c:pt idx="329">
                  <c:v>26954.177897574125</c:v>
                </c:pt>
                <c:pt idx="330">
                  <c:v>27027.027027027027</c:v>
                </c:pt>
                <c:pt idx="331">
                  <c:v>27100.271002710026</c:v>
                </c:pt>
                <c:pt idx="332">
                  <c:v>27173.91304347826</c:v>
                </c:pt>
                <c:pt idx="333">
                  <c:v>27247.956403269756</c:v>
                </c:pt>
                <c:pt idx="334">
                  <c:v>27322.4043715847</c:v>
                </c:pt>
                <c:pt idx="335">
                  <c:v>27397.260273972603</c:v>
                </c:pt>
                <c:pt idx="336">
                  <c:v>27472.527472527472</c:v>
                </c:pt>
                <c:pt idx="337">
                  <c:v>27548.209366391184</c:v>
                </c:pt>
                <c:pt idx="338">
                  <c:v>27624.309392265193</c:v>
                </c:pt>
                <c:pt idx="339">
                  <c:v>27700.831024930747</c:v>
                </c:pt>
                <c:pt idx="340">
                  <c:v>27777.777777777777</c:v>
                </c:pt>
                <c:pt idx="341">
                  <c:v>27855.153203342619</c:v>
                </c:pt>
                <c:pt idx="342">
                  <c:v>27932.96089385475</c:v>
                </c:pt>
                <c:pt idx="343">
                  <c:v>28011.204481792716</c:v>
                </c:pt>
                <c:pt idx="344">
                  <c:v>28089.887640449437</c:v>
                </c:pt>
                <c:pt idx="345">
                  <c:v>28169.014084507042</c:v>
                </c:pt>
                <c:pt idx="346">
                  <c:v>28248.587570621468</c:v>
                </c:pt>
                <c:pt idx="347">
                  <c:v>28328.611898016996</c:v>
                </c:pt>
                <c:pt idx="348">
                  <c:v>28409.090909090908</c:v>
                </c:pt>
                <c:pt idx="349">
                  <c:v>28490.02849002849</c:v>
                </c:pt>
                <c:pt idx="350">
                  <c:v>28571.428571428572</c:v>
                </c:pt>
                <c:pt idx="351">
                  <c:v>28653.29512893983</c:v>
                </c:pt>
                <c:pt idx="352">
                  <c:v>28735.632183908045</c:v>
                </c:pt>
                <c:pt idx="353">
                  <c:v>28818.443804034581</c:v>
                </c:pt>
                <c:pt idx="354">
                  <c:v>28901.734104046242</c:v>
                </c:pt>
                <c:pt idx="355">
                  <c:v>28985.507246376812</c:v>
                </c:pt>
                <c:pt idx="356">
                  <c:v>29069.767441860466</c:v>
                </c:pt>
                <c:pt idx="357">
                  <c:v>29154.518950437319</c:v>
                </c:pt>
                <c:pt idx="358">
                  <c:v>29239.766081871345</c:v>
                </c:pt>
                <c:pt idx="359">
                  <c:v>29325.513196480937</c:v>
                </c:pt>
                <c:pt idx="360">
                  <c:v>29411.764705882353</c:v>
                </c:pt>
                <c:pt idx="361">
                  <c:v>29498.525073746314</c:v>
                </c:pt>
                <c:pt idx="362">
                  <c:v>29585.798816568047</c:v>
                </c:pt>
                <c:pt idx="363">
                  <c:v>29673.59050445104</c:v>
                </c:pt>
                <c:pt idx="364">
                  <c:v>29761.904761904763</c:v>
                </c:pt>
                <c:pt idx="365">
                  <c:v>29850.746268656716</c:v>
                </c:pt>
                <c:pt idx="366">
                  <c:v>29940.119760479043</c:v>
                </c:pt>
                <c:pt idx="367">
                  <c:v>30030.03003003003</c:v>
                </c:pt>
                <c:pt idx="368">
                  <c:v>30120.481927710844</c:v>
                </c:pt>
                <c:pt idx="369">
                  <c:v>30211.480362537764</c:v>
                </c:pt>
                <c:pt idx="370">
                  <c:v>30303.030303030304</c:v>
                </c:pt>
                <c:pt idx="371">
                  <c:v>30395.136778115502</c:v>
                </c:pt>
                <c:pt idx="372">
                  <c:v>30487.804878048781</c:v>
                </c:pt>
                <c:pt idx="373">
                  <c:v>30581.039755351681</c:v>
                </c:pt>
                <c:pt idx="374">
                  <c:v>30674.84662576687</c:v>
                </c:pt>
                <c:pt idx="375">
                  <c:v>30769.23076923077</c:v>
                </c:pt>
                <c:pt idx="376">
                  <c:v>30864.197530864196</c:v>
                </c:pt>
                <c:pt idx="377">
                  <c:v>30959.752321981425</c:v>
                </c:pt>
                <c:pt idx="378">
                  <c:v>31055.900621118013</c:v>
                </c:pt>
                <c:pt idx="379">
                  <c:v>31152.647975077882</c:v>
                </c:pt>
                <c:pt idx="380">
                  <c:v>31250</c:v>
                </c:pt>
                <c:pt idx="381">
                  <c:v>31347.962382445141</c:v>
                </c:pt>
                <c:pt idx="382">
                  <c:v>31446.540880503144</c:v>
                </c:pt>
                <c:pt idx="383">
                  <c:v>31545.741324921135</c:v>
                </c:pt>
                <c:pt idx="384">
                  <c:v>31645.569620253165</c:v>
                </c:pt>
                <c:pt idx="385">
                  <c:v>31746.031746031746</c:v>
                </c:pt>
                <c:pt idx="386">
                  <c:v>31847.133757961783</c:v>
                </c:pt>
                <c:pt idx="387">
                  <c:v>31948.88178913738</c:v>
                </c:pt>
                <c:pt idx="388">
                  <c:v>32051.282051282051</c:v>
                </c:pt>
                <c:pt idx="389">
                  <c:v>32154.340836012863</c:v>
                </c:pt>
                <c:pt idx="390">
                  <c:v>32258.064516129034</c:v>
                </c:pt>
                <c:pt idx="391">
                  <c:v>32362.459546925566</c:v>
                </c:pt>
                <c:pt idx="392">
                  <c:v>32467.532467532466</c:v>
                </c:pt>
                <c:pt idx="393">
                  <c:v>32573.289902280132</c:v>
                </c:pt>
                <c:pt idx="394">
                  <c:v>32679.738562091505</c:v>
                </c:pt>
                <c:pt idx="395">
                  <c:v>32786.885245901642</c:v>
                </c:pt>
                <c:pt idx="396">
                  <c:v>32894.73684210526</c:v>
                </c:pt>
                <c:pt idx="397">
                  <c:v>33003.300330033002</c:v>
                </c:pt>
                <c:pt idx="398">
                  <c:v>33112.582781456957</c:v>
                </c:pt>
                <c:pt idx="399">
                  <c:v>33222.591362126244</c:v>
                </c:pt>
                <c:pt idx="400">
                  <c:v>33333.333333333336</c:v>
                </c:pt>
                <c:pt idx="401">
                  <c:v>33444.816053511706</c:v>
                </c:pt>
                <c:pt idx="402">
                  <c:v>33557.046979865772</c:v>
                </c:pt>
                <c:pt idx="403">
                  <c:v>33670.03367003367</c:v>
                </c:pt>
                <c:pt idx="404">
                  <c:v>33783.783783783787</c:v>
                </c:pt>
                <c:pt idx="405">
                  <c:v>33898.305084745763</c:v>
                </c:pt>
                <c:pt idx="406">
                  <c:v>34013.605442176871</c:v>
                </c:pt>
                <c:pt idx="407">
                  <c:v>34129.692832764507</c:v>
                </c:pt>
                <c:pt idx="408">
                  <c:v>34246.575342465752</c:v>
                </c:pt>
                <c:pt idx="409">
                  <c:v>34364.261168384881</c:v>
                </c:pt>
                <c:pt idx="410">
                  <c:v>34482.758620689652</c:v>
                </c:pt>
                <c:pt idx="411">
                  <c:v>34602.076124567473</c:v>
                </c:pt>
                <c:pt idx="412">
                  <c:v>34722.222222222219</c:v>
                </c:pt>
                <c:pt idx="413">
                  <c:v>34843.205574912892</c:v>
                </c:pt>
                <c:pt idx="414">
                  <c:v>34965.034965034967</c:v>
                </c:pt>
                <c:pt idx="415">
                  <c:v>35087.719298245611</c:v>
                </c:pt>
                <c:pt idx="416">
                  <c:v>35211.267605633802</c:v>
                </c:pt>
                <c:pt idx="417">
                  <c:v>35335.689045936393</c:v>
                </c:pt>
                <c:pt idx="418">
                  <c:v>35460.992907801417</c:v>
                </c:pt>
                <c:pt idx="419">
                  <c:v>35587.188612099642</c:v>
                </c:pt>
                <c:pt idx="420">
                  <c:v>35714.285714285717</c:v>
                </c:pt>
                <c:pt idx="421">
                  <c:v>35842.293906810039</c:v>
                </c:pt>
                <c:pt idx="422">
                  <c:v>35971.223021582737</c:v>
                </c:pt>
                <c:pt idx="423">
                  <c:v>36101.083032490977</c:v>
                </c:pt>
                <c:pt idx="424">
                  <c:v>36231.884057971016</c:v>
                </c:pt>
                <c:pt idx="425">
                  <c:v>36363.63636363636</c:v>
                </c:pt>
                <c:pt idx="426">
                  <c:v>36496.350364963502</c:v>
                </c:pt>
                <c:pt idx="427">
                  <c:v>36630.03663003663</c:v>
                </c:pt>
                <c:pt idx="428">
                  <c:v>36764.705882352944</c:v>
                </c:pt>
                <c:pt idx="429">
                  <c:v>36900.369003690037</c:v>
                </c:pt>
                <c:pt idx="430">
                  <c:v>37037.037037037036</c:v>
                </c:pt>
                <c:pt idx="431">
                  <c:v>37174.72118959108</c:v>
                </c:pt>
                <c:pt idx="432">
                  <c:v>37313.432835820895</c:v>
                </c:pt>
                <c:pt idx="433">
                  <c:v>37453.183520599254</c:v>
                </c:pt>
                <c:pt idx="434">
                  <c:v>37593.984962406015</c:v>
                </c:pt>
                <c:pt idx="435">
                  <c:v>37735.849056603773</c:v>
                </c:pt>
                <c:pt idx="436">
                  <c:v>37878.78787878788</c:v>
                </c:pt>
                <c:pt idx="437">
                  <c:v>38022.813688212926</c:v>
                </c:pt>
                <c:pt idx="438">
                  <c:v>38167.938931297707</c:v>
                </c:pt>
                <c:pt idx="439">
                  <c:v>38314.176245210729</c:v>
                </c:pt>
                <c:pt idx="440">
                  <c:v>38461.538461538461</c:v>
                </c:pt>
                <c:pt idx="441">
                  <c:v>38610.038610038609</c:v>
                </c:pt>
                <c:pt idx="442">
                  <c:v>38759.689922480618</c:v>
                </c:pt>
                <c:pt idx="443">
                  <c:v>38910.505836575874</c:v>
                </c:pt>
                <c:pt idx="444">
                  <c:v>39062.5</c:v>
                </c:pt>
                <c:pt idx="445">
                  <c:v>39215.686274509804</c:v>
                </c:pt>
                <c:pt idx="446">
                  <c:v>39370.078740157478</c:v>
                </c:pt>
                <c:pt idx="447">
                  <c:v>39525.691699604744</c:v>
                </c:pt>
                <c:pt idx="448">
                  <c:v>39682.539682539682</c:v>
                </c:pt>
                <c:pt idx="449">
                  <c:v>39840.637450199203</c:v>
                </c:pt>
                <c:pt idx="450">
                  <c:v>40000</c:v>
                </c:pt>
                <c:pt idx="451">
                  <c:v>40160.642570281125</c:v>
                </c:pt>
                <c:pt idx="452">
                  <c:v>40322.580645161288</c:v>
                </c:pt>
                <c:pt idx="453">
                  <c:v>40485.829959514173</c:v>
                </c:pt>
                <c:pt idx="454">
                  <c:v>40650.406504065038</c:v>
                </c:pt>
                <c:pt idx="455">
                  <c:v>40816.326530612248</c:v>
                </c:pt>
                <c:pt idx="456">
                  <c:v>40983.606557377047</c:v>
                </c:pt>
                <c:pt idx="457">
                  <c:v>41152.263374485599</c:v>
                </c:pt>
                <c:pt idx="458">
                  <c:v>41322.314049586777</c:v>
                </c:pt>
                <c:pt idx="459">
                  <c:v>41493.775933609955</c:v>
                </c:pt>
                <c:pt idx="460">
                  <c:v>41666.666666666664</c:v>
                </c:pt>
                <c:pt idx="461">
                  <c:v>41841.00418410042</c:v>
                </c:pt>
                <c:pt idx="462">
                  <c:v>42016.806722689078</c:v>
                </c:pt>
                <c:pt idx="463">
                  <c:v>42194.09282700422</c:v>
                </c:pt>
                <c:pt idx="464">
                  <c:v>42372.881355932201</c:v>
                </c:pt>
                <c:pt idx="465">
                  <c:v>42553.191489361699</c:v>
                </c:pt>
                <c:pt idx="466">
                  <c:v>42735.042735042734</c:v>
                </c:pt>
                <c:pt idx="467">
                  <c:v>42918.454935622314</c:v>
                </c:pt>
                <c:pt idx="468">
                  <c:v>43103.448275862072</c:v>
                </c:pt>
                <c:pt idx="469">
                  <c:v>43290.043290043293</c:v>
                </c:pt>
                <c:pt idx="470">
                  <c:v>43478.260869565216</c:v>
                </c:pt>
                <c:pt idx="471">
                  <c:v>43668.122270742359</c:v>
                </c:pt>
                <c:pt idx="472">
                  <c:v>43859.649122807015</c:v>
                </c:pt>
                <c:pt idx="473">
                  <c:v>44052.863436123349</c:v>
                </c:pt>
                <c:pt idx="474">
                  <c:v>44247.787610619467</c:v>
                </c:pt>
                <c:pt idx="475">
                  <c:v>44444.444444444445</c:v>
                </c:pt>
                <c:pt idx="476">
                  <c:v>44642.857142857145</c:v>
                </c:pt>
                <c:pt idx="477">
                  <c:v>44843.04932735426</c:v>
                </c:pt>
                <c:pt idx="478">
                  <c:v>45045.045045045044</c:v>
                </c:pt>
                <c:pt idx="479">
                  <c:v>45248.868778280543</c:v>
                </c:pt>
                <c:pt idx="480">
                  <c:v>45454.545454545456</c:v>
                </c:pt>
                <c:pt idx="481">
                  <c:v>45662.100456621003</c:v>
                </c:pt>
                <c:pt idx="482">
                  <c:v>45871.559633027522</c:v>
                </c:pt>
                <c:pt idx="483">
                  <c:v>46082.949308755764</c:v>
                </c:pt>
                <c:pt idx="484">
                  <c:v>46296.296296296299</c:v>
                </c:pt>
                <c:pt idx="485">
                  <c:v>46511.627906976741</c:v>
                </c:pt>
                <c:pt idx="486">
                  <c:v>46728.971962616823</c:v>
                </c:pt>
                <c:pt idx="487">
                  <c:v>46948.356807511736</c:v>
                </c:pt>
                <c:pt idx="488">
                  <c:v>47169.811320754714</c:v>
                </c:pt>
                <c:pt idx="489">
                  <c:v>47393.364928909956</c:v>
                </c:pt>
                <c:pt idx="490">
                  <c:v>47619.047619047618</c:v>
                </c:pt>
                <c:pt idx="491">
                  <c:v>47846.889952153113</c:v>
                </c:pt>
                <c:pt idx="492">
                  <c:v>48076.923076923078</c:v>
                </c:pt>
                <c:pt idx="493">
                  <c:v>48309.178743961354</c:v>
                </c:pt>
                <c:pt idx="494">
                  <c:v>48543.689320388352</c:v>
                </c:pt>
                <c:pt idx="495">
                  <c:v>48780.487804878052</c:v>
                </c:pt>
                <c:pt idx="496">
                  <c:v>49019.607843137252</c:v>
                </c:pt>
                <c:pt idx="497">
                  <c:v>49261.083743842362</c:v>
                </c:pt>
                <c:pt idx="498">
                  <c:v>49504.950495049503</c:v>
                </c:pt>
                <c:pt idx="499">
                  <c:v>49751.243781094527</c:v>
                </c:pt>
                <c:pt idx="500">
                  <c:v>50000</c:v>
                </c:pt>
              </c:numCache>
            </c:numRef>
          </c:xVal>
          <c:yVal>
            <c:numRef>
              <c:f>'JR280-1mm.Sample.Raw'!$D$3:$D$503</c:f>
              <c:numCache>
                <c:formatCode>General</c:formatCode>
                <c:ptCount val="501"/>
                <c:pt idx="0">
                  <c:v>32.411764705882341</c:v>
                </c:pt>
                <c:pt idx="1">
                  <c:v>32.705882352941167</c:v>
                </c:pt>
                <c:pt idx="2">
                  <c:v>32.970588235294109</c:v>
                </c:pt>
                <c:pt idx="3">
                  <c:v>33.323529411764696</c:v>
                </c:pt>
                <c:pt idx="4">
                  <c:v>31.941176470588228</c:v>
                </c:pt>
                <c:pt idx="5">
                  <c:v>31.088235294117641</c:v>
                </c:pt>
                <c:pt idx="6">
                  <c:v>31.911764705882348</c:v>
                </c:pt>
                <c:pt idx="7">
                  <c:v>32.411764705882341</c:v>
                </c:pt>
                <c:pt idx="8">
                  <c:v>31.70588235294117</c:v>
                </c:pt>
                <c:pt idx="9">
                  <c:v>31.794117647058815</c:v>
                </c:pt>
                <c:pt idx="10">
                  <c:v>31.70588235294117</c:v>
                </c:pt>
                <c:pt idx="11">
                  <c:v>31.823529411764703</c:v>
                </c:pt>
                <c:pt idx="12">
                  <c:v>31.85294117647058</c:v>
                </c:pt>
                <c:pt idx="13">
                  <c:v>30.205882352941167</c:v>
                </c:pt>
                <c:pt idx="14">
                  <c:v>31.088235294117641</c:v>
                </c:pt>
                <c:pt idx="15">
                  <c:v>31.029411764705873</c:v>
                </c:pt>
                <c:pt idx="16">
                  <c:v>32.382352941176464</c:v>
                </c:pt>
                <c:pt idx="17">
                  <c:v>34.058823529411754</c:v>
                </c:pt>
                <c:pt idx="18">
                  <c:v>32.764705882352935</c:v>
                </c:pt>
                <c:pt idx="19">
                  <c:v>33.35294117647058</c:v>
                </c:pt>
                <c:pt idx="20">
                  <c:v>32.029411764705877</c:v>
                </c:pt>
                <c:pt idx="21">
                  <c:v>30.941176470588228</c:v>
                </c:pt>
                <c:pt idx="22">
                  <c:v>33.323529411764696</c:v>
                </c:pt>
                <c:pt idx="23">
                  <c:v>32.176470588235283</c:v>
                </c:pt>
                <c:pt idx="24">
                  <c:v>31.941176470588228</c:v>
                </c:pt>
                <c:pt idx="25">
                  <c:v>30.823529411764703</c:v>
                </c:pt>
                <c:pt idx="26">
                  <c:v>30.823529411764703</c:v>
                </c:pt>
                <c:pt idx="27">
                  <c:v>31.499999999999993</c:v>
                </c:pt>
                <c:pt idx="28">
                  <c:v>32.67647058823529</c:v>
                </c:pt>
                <c:pt idx="29">
                  <c:v>32.85294117647058</c:v>
                </c:pt>
                <c:pt idx="30">
                  <c:v>33.941176470588232</c:v>
                </c:pt>
                <c:pt idx="31">
                  <c:v>33.941176470588232</c:v>
                </c:pt>
                <c:pt idx="32">
                  <c:v>33.323529411764696</c:v>
                </c:pt>
                <c:pt idx="33">
                  <c:v>33.558823529411761</c:v>
                </c:pt>
                <c:pt idx="34">
                  <c:v>31.323529411764699</c:v>
                </c:pt>
                <c:pt idx="35">
                  <c:v>32.529411764705877</c:v>
                </c:pt>
                <c:pt idx="36">
                  <c:v>33.382352941176464</c:v>
                </c:pt>
                <c:pt idx="37">
                  <c:v>35.058823529411754</c:v>
                </c:pt>
                <c:pt idx="38">
                  <c:v>35.235294117647051</c:v>
                </c:pt>
                <c:pt idx="39">
                  <c:v>34.794117647058819</c:v>
                </c:pt>
                <c:pt idx="40">
                  <c:v>34.852941176470587</c:v>
                </c:pt>
                <c:pt idx="41">
                  <c:v>33.470588235294109</c:v>
                </c:pt>
                <c:pt idx="42">
                  <c:v>33.499999999999993</c:v>
                </c:pt>
                <c:pt idx="43">
                  <c:v>33.735294117647051</c:v>
                </c:pt>
                <c:pt idx="44">
                  <c:v>34.647058823529406</c:v>
                </c:pt>
                <c:pt idx="45">
                  <c:v>34.852941176470587</c:v>
                </c:pt>
                <c:pt idx="46">
                  <c:v>33.705882352941174</c:v>
                </c:pt>
                <c:pt idx="47">
                  <c:v>32.470588235294109</c:v>
                </c:pt>
                <c:pt idx="48">
                  <c:v>34.705882352941174</c:v>
                </c:pt>
                <c:pt idx="49">
                  <c:v>34.852941176470587</c:v>
                </c:pt>
                <c:pt idx="50">
                  <c:v>35.264705882352935</c:v>
                </c:pt>
                <c:pt idx="51">
                  <c:v>34.882352941176464</c:v>
                </c:pt>
                <c:pt idx="52">
                  <c:v>35.558823529411761</c:v>
                </c:pt>
                <c:pt idx="53">
                  <c:v>35.205882352941167</c:v>
                </c:pt>
                <c:pt idx="54">
                  <c:v>34.617647058823529</c:v>
                </c:pt>
                <c:pt idx="55">
                  <c:v>35.264705882352935</c:v>
                </c:pt>
                <c:pt idx="56">
                  <c:v>36.029411764705877</c:v>
                </c:pt>
                <c:pt idx="57">
                  <c:v>35.705882352941167</c:v>
                </c:pt>
                <c:pt idx="58">
                  <c:v>36.382352941176464</c:v>
                </c:pt>
                <c:pt idx="59">
                  <c:v>36.499999999999993</c:v>
                </c:pt>
                <c:pt idx="60">
                  <c:v>36.029411764705877</c:v>
                </c:pt>
                <c:pt idx="61">
                  <c:v>35.088235294117645</c:v>
                </c:pt>
                <c:pt idx="62">
                  <c:v>36.558823529411754</c:v>
                </c:pt>
                <c:pt idx="63">
                  <c:v>36.529411764705877</c:v>
                </c:pt>
                <c:pt idx="64">
                  <c:v>37.35294117647058</c:v>
                </c:pt>
                <c:pt idx="65">
                  <c:v>36.941176470588225</c:v>
                </c:pt>
                <c:pt idx="66">
                  <c:v>37.176470588235283</c:v>
                </c:pt>
                <c:pt idx="67">
                  <c:v>37.205882352941174</c:v>
                </c:pt>
                <c:pt idx="68">
                  <c:v>37.911764705882348</c:v>
                </c:pt>
                <c:pt idx="69">
                  <c:v>38.088235294117638</c:v>
                </c:pt>
                <c:pt idx="70">
                  <c:v>37.35294117647058</c:v>
                </c:pt>
                <c:pt idx="71">
                  <c:v>38.264705882352935</c:v>
                </c:pt>
                <c:pt idx="72">
                  <c:v>39.647058823529406</c:v>
                </c:pt>
                <c:pt idx="73">
                  <c:v>39.588235294117638</c:v>
                </c:pt>
                <c:pt idx="74">
                  <c:v>38.205882352941167</c:v>
                </c:pt>
                <c:pt idx="75">
                  <c:v>38.735294117647051</c:v>
                </c:pt>
                <c:pt idx="76">
                  <c:v>39.470588235294116</c:v>
                </c:pt>
                <c:pt idx="77">
                  <c:v>40.088235294117638</c:v>
                </c:pt>
                <c:pt idx="78">
                  <c:v>41.058823529411761</c:v>
                </c:pt>
                <c:pt idx="79">
                  <c:v>41.323529411764696</c:v>
                </c:pt>
                <c:pt idx="80">
                  <c:v>41.558823529411754</c:v>
                </c:pt>
                <c:pt idx="81">
                  <c:v>42.117647058823515</c:v>
                </c:pt>
                <c:pt idx="82">
                  <c:v>41.647058823529399</c:v>
                </c:pt>
                <c:pt idx="83">
                  <c:v>39.794117647058819</c:v>
                </c:pt>
                <c:pt idx="84">
                  <c:v>39.941176470588232</c:v>
                </c:pt>
                <c:pt idx="85">
                  <c:v>41.264705882352935</c:v>
                </c:pt>
                <c:pt idx="86">
                  <c:v>43.117647058823522</c:v>
                </c:pt>
                <c:pt idx="87">
                  <c:v>43.499999999999993</c:v>
                </c:pt>
                <c:pt idx="88">
                  <c:v>43.764705882352935</c:v>
                </c:pt>
                <c:pt idx="89">
                  <c:v>43.323529411764696</c:v>
                </c:pt>
                <c:pt idx="90">
                  <c:v>43.235294117647051</c:v>
                </c:pt>
                <c:pt idx="91">
                  <c:v>43.911764705882341</c:v>
                </c:pt>
                <c:pt idx="92">
                  <c:v>44.029411764705877</c:v>
                </c:pt>
                <c:pt idx="93">
                  <c:v>43.205882352941167</c:v>
                </c:pt>
                <c:pt idx="94">
                  <c:v>43.999999999999993</c:v>
                </c:pt>
                <c:pt idx="95">
                  <c:v>44.941176470588232</c:v>
                </c:pt>
                <c:pt idx="96">
                  <c:v>44.382352941176457</c:v>
                </c:pt>
                <c:pt idx="97">
                  <c:v>44.35294117647058</c:v>
                </c:pt>
                <c:pt idx="98">
                  <c:v>45.205882352941167</c:v>
                </c:pt>
                <c:pt idx="99">
                  <c:v>45.470588235294109</c:v>
                </c:pt>
                <c:pt idx="100">
                  <c:v>45.823529411764696</c:v>
                </c:pt>
                <c:pt idx="101">
                  <c:v>45.85294117647058</c:v>
                </c:pt>
                <c:pt idx="102">
                  <c:v>46.735294117647051</c:v>
                </c:pt>
                <c:pt idx="103">
                  <c:v>46.941176470588225</c:v>
                </c:pt>
                <c:pt idx="104">
                  <c:v>46.970588235294109</c:v>
                </c:pt>
                <c:pt idx="105">
                  <c:v>48.294117647058812</c:v>
                </c:pt>
                <c:pt idx="106">
                  <c:v>48.499999999999993</c:v>
                </c:pt>
                <c:pt idx="107">
                  <c:v>49.470588235294102</c:v>
                </c:pt>
                <c:pt idx="108">
                  <c:v>50.205882352941167</c:v>
                </c:pt>
                <c:pt idx="109">
                  <c:v>50.235294117647051</c:v>
                </c:pt>
                <c:pt idx="110">
                  <c:v>51.470588235294109</c:v>
                </c:pt>
                <c:pt idx="111">
                  <c:v>51.441176470588225</c:v>
                </c:pt>
                <c:pt idx="112">
                  <c:v>51.058823529411754</c:v>
                </c:pt>
                <c:pt idx="113">
                  <c:v>51.205882352941167</c:v>
                </c:pt>
                <c:pt idx="114">
                  <c:v>51.823529411764696</c:v>
                </c:pt>
                <c:pt idx="115">
                  <c:v>52.441176470588225</c:v>
                </c:pt>
                <c:pt idx="116">
                  <c:v>53.558823529411754</c:v>
                </c:pt>
                <c:pt idx="117">
                  <c:v>54.441176470588225</c:v>
                </c:pt>
                <c:pt idx="118">
                  <c:v>54.52941176470587</c:v>
                </c:pt>
                <c:pt idx="119">
                  <c:v>54.764705882352928</c:v>
                </c:pt>
                <c:pt idx="120">
                  <c:v>56.147058823529406</c:v>
                </c:pt>
                <c:pt idx="121">
                  <c:v>57.088235294117638</c:v>
                </c:pt>
                <c:pt idx="122">
                  <c:v>57.323529411764696</c:v>
                </c:pt>
                <c:pt idx="123">
                  <c:v>57.676470588235283</c:v>
                </c:pt>
                <c:pt idx="124">
                  <c:v>58.088235294117645</c:v>
                </c:pt>
                <c:pt idx="125">
                  <c:v>58.882352941176457</c:v>
                </c:pt>
                <c:pt idx="126">
                  <c:v>60.02941176470587</c:v>
                </c:pt>
                <c:pt idx="127">
                  <c:v>60.794117647058805</c:v>
                </c:pt>
                <c:pt idx="128">
                  <c:v>61.02941176470587</c:v>
                </c:pt>
                <c:pt idx="129">
                  <c:v>61.735294117647051</c:v>
                </c:pt>
                <c:pt idx="130">
                  <c:v>63.058823529411754</c:v>
                </c:pt>
                <c:pt idx="131">
                  <c:v>63.647058823529406</c:v>
                </c:pt>
                <c:pt idx="132">
                  <c:v>64.794117647058812</c:v>
                </c:pt>
                <c:pt idx="133">
                  <c:v>65.647058823529406</c:v>
                </c:pt>
                <c:pt idx="134">
                  <c:v>66.70588235294116</c:v>
                </c:pt>
                <c:pt idx="135">
                  <c:v>68.147058823529406</c:v>
                </c:pt>
                <c:pt idx="136">
                  <c:v>69.441176470588218</c:v>
                </c:pt>
                <c:pt idx="137">
                  <c:v>71.411764705882334</c:v>
                </c:pt>
                <c:pt idx="138">
                  <c:v>72.52941176470587</c:v>
                </c:pt>
                <c:pt idx="139">
                  <c:v>73.499999999999986</c:v>
                </c:pt>
                <c:pt idx="140">
                  <c:v>74.852941176470566</c:v>
                </c:pt>
                <c:pt idx="141">
                  <c:v>76.20588235294116</c:v>
                </c:pt>
                <c:pt idx="142">
                  <c:v>77.029411764705856</c:v>
                </c:pt>
                <c:pt idx="143">
                  <c:v>78.764705882352928</c:v>
                </c:pt>
                <c:pt idx="144">
                  <c:v>79.911764705882334</c:v>
                </c:pt>
                <c:pt idx="145">
                  <c:v>81.352941176470566</c:v>
                </c:pt>
                <c:pt idx="146">
                  <c:v>83.941176470588232</c:v>
                </c:pt>
                <c:pt idx="147">
                  <c:v>86.617647058823522</c:v>
                </c:pt>
                <c:pt idx="148">
                  <c:v>88.323529411764696</c:v>
                </c:pt>
                <c:pt idx="149">
                  <c:v>90.088235294117638</c:v>
                </c:pt>
                <c:pt idx="150">
                  <c:v>93.02941176470587</c:v>
                </c:pt>
                <c:pt idx="151">
                  <c:v>95.499999999999972</c:v>
                </c:pt>
                <c:pt idx="152">
                  <c:v>97.529411764705856</c:v>
                </c:pt>
                <c:pt idx="153">
                  <c:v>100.70588235294116</c:v>
                </c:pt>
                <c:pt idx="154">
                  <c:v>103.38235294117645</c:v>
                </c:pt>
                <c:pt idx="155">
                  <c:v>106.70588235294116</c:v>
                </c:pt>
                <c:pt idx="156">
                  <c:v>110.88235294117645</c:v>
                </c:pt>
                <c:pt idx="157">
                  <c:v>113.70588235294116</c:v>
                </c:pt>
                <c:pt idx="158">
                  <c:v>117.02941176470586</c:v>
                </c:pt>
                <c:pt idx="159">
                  <c:v>119.61764705882352</c:v>
                </c:pt>
                <c:pt idx="160">
                  <c:v>123.35294117647057</c:v>
                </c:pt>
                <c:pt idx="161">
                  <c:v>126.85294117647057</c:v>
                </c:pt>
                <c:pt idx="162">
                  <c:v>131.26470588235293</c:v>
                </c:pt>
                <c:pt idx="163">
                  <c:v>135.32352941176467</c:v>
                </c:pt>
                <c:pt idx="164">
                  <c:v>139.2647058823529</c:v>
                </c:pt>
                <c:pt idx="165">
                  <c:v>142.73529411764702</c:v>
                </c:pt>
                <c:pt idx="166">
                  <c:v>145.23529411764702</c:v>
                </c:pt>
                <c:pt idx="167">
                  <c:v>149.64705882352936</c:v>
                </c:pt>
                <c:pt idx="168">
                  <c:v>153.88235294117644</c:v>
                </c:pt>
                <c:pt idx="169">
                  <c:v>156.47058823529409</c:v>
                </c:pt>
                <c:pt idx="170">
                  <c:v>161.3235294117647</c:v>
                </c:pt>
                <c:pt idx="171">
                  <c:v>166.05882352941174</c:v>
                </c:pt>
                <c:pt idx="172">
                  <c:v>169.47058823529409</c:v>
                </c:pt>
                <c:pt idx="173">
                  <c:v>173.47058823529406</c:v>
                </c:pt>
                <c:pt idx="174">
                  <c:v>176.82352941176467</c:v>
                </c:pt>
                <c:pt idx="175">
                  <c:v>178.88235294117644</c:v>
                </c:pt>
                <c:pt idx="176">
                  <c:v>181.85294117647055</c:v>
                </c:pt>
                <c:pt idx="177">
                  <c:v>185.73529411764704</c:v>
                </c:pt>
                <c:pt idx="178">
                  <c:v>190.11764705882351</c:v>
                </c:pt>
                <c:pt idx="179">
                  <c:v>193.88235294117644</c:v>
                </c:pt>
                <c:pt idx="180">
                  <c:v>196.4411764705882</c:v>
                </c:pt>
                <c:pt idx="181">
                  <c:v>199.0882352941176</c:v>
                </c:pt>
                <c:pt idx="182">
                  <c:v>202.67647058823528</c:v>
                </c:pt>
                <c:pt idx="183">
                  <c:v>204.82352941176467</c:v>
                </c:pt>
                <c:pt idx="184">
                  <c:v>208.88235294117644</c:v>
                </c:pt>
                <c:pt idx="185">
                  <c:v>212.70588235294113</c:v>
                </c:pt>
                <c:pt idx="186">
                  <c:v>215.41176470588229</c:v>
                </c:pt>
                <c:pt idx="187">
                  <c:v>220.85294117647055</c:v>
                </c:pt>
                <c:pt idx="188">
                  <c:v>223.73529411764702</c:v>
                </c:pt>
                <c:pt idx="189">
                  <c:v>229.05882352941171</c:v>
                </c:pt>
                <c:pt idx="190">
                  <c:v>232.67647058823525</c:v>
                </c:pt>
                <c:pt idx="191">
                  <c:v>237.05882352941171</c:v>
                </c:pt>
                <c:pt idx="192">
                  <c:v>240.8235294117647</c:v>
                </c:pt>
                <c:pt idx="193">
                  <c:v>245.55882352941174</c:v>
                </c:pt>
                <c:pt idx="194">
                  <c:v>249.23529411764704</c:v>
                </c:pt>
                <c:pt idx="195">
                  <c:v>254.23529411764702</c:v>
                </c:pt>
                <c:pt idx="196">
                  <c:v>259.17647058823525</c:v>
                </c:pt>
                <c:pt idx="197">
                  <c:v>266.11764705882348</c:v>
                </c:pt>
                <c:pt idx="198">
                  <c:v>270.79411764705878</c:v>
                </c:pt>
                <c:pt idx="199">
                  <c:v>275.23529411764702</c:v>
                </c:pt>
                <c:pt idx="200">
                  <c:v>281.82352941176464</c:v>
                </c:pt>
                <c:pt idx="201">
                  <c:v>286.47058823529409</c:v>
                </c:pt>
                <c:pt idx="202">
                  <c:v>290.88235294117641</c:v>
                </c:pt>
                <c:pt idx="203">
                  <c:v>294.38235294117641</c:v>
                </c:pt>
                <c:pt idx="204">
                  <c:v>298.88235294117641</c:v>
                </c:pt>
                <c:pt idx="205">
                  <c:v>306.41176470588232</c:v>
                </c:pt>
                <c:pt idx="206">
                  <c:v>308.38235294117641</c:v>
                </c:pt>
                <c:pt idx="207">
                  <c:v>315.05882352941171</c:v>
                </c:pt>
                <c:pt idx="208">
                  <c:v>320.99999999999994</c:v>
                </c:pt>
                <c:pt idx="209">
                  <c:v>325.49999999999994</c:v>
                </c:pt>
                <c:pt idx="210">
                  <c:v>331.82352941176464</c:v>
                </c:pt>
                <c:pt idx="211">
                  <c:v>337.35294117647049</c:v>
                </c:pt>
                <c:pt idx="212">
                  <c:v>342.32352941176464</c:v>
                </c:pt>
                <c:pt idx="213">
                  <c:v>349.88235294117641</c:v>
                </c:pt>
                <c:pt idx="214">
                  <c:v>355.5294117647058</c:v>
                </c:pt>
                <c:pt idx="215">
                  <c:v>363.58823529411757</c:v>
                </c:pt>
                <c:pt idx="216">
                  <c:v>373.76470588235287</c:v>
                </c:pt>
                <c:pt idx="217">
                  <c:v>382.67647058823525</c:v>
                </c:pt>
                <c:pt idx="218">
                  <c:v>390.97058823529403</c:v>
                </c:pt>
                <c:pt idx="219">
                  <c:v>402.94117647058818</c:v>
                </c:pt>
                <c:pt idx="220">
                  <c:v>416.17647058823519</c:v>
                </c:pt>
                <c:pt idx="221">
                  <c:v>432.67647058823519</c:v>
                </c:pt>
                <c:pt idx="222">
                  <c:v>447.79411764705878</c:v>
                </c:pt>
                <c:pt idx="223">
                  <c:v>466.99999999999989</c:v>
                </c:pt>
                <c:pt idx="224">
                  <c:v>486.26470588235281</c:v>
                </c:pt>
                <c:pt idx="225">
                  <c:v>506.47058823529397</c:v>
                </c:pt>
                <c:pt idx="226">
                  <c:v>528.41176470588221</c:v>
                </c:pt>
                <c:pt idx="227">
                  <c:v>549.55882352941171</c:v>
                </c:pt>
                <c:pt idx="228">
                  <c:v>569.79411764705878</c:v>
                </c:pt>
                <c:pt idx="229">
                  <c:v>588.49999999999989</c:v>
                </c:pt>
                <c:pt idx="230">
                  <c:v>604.41176470588221</c:v>
                </c:pt>
                <c:pt idx="231">
                  <c:v>616.49999999999989</c:v>
                </c:pt>
                <c:pt idx="232">
                  <c:v>626.26470588235281</c:v>
                </c:pt>
                <c:pt idx="233">
                  <c:v>634.52941176470574</c:v>
                </c:pt>
                <c:pt idx="234">
                  <c:v>638.61764705882342</c:v>
                </c:pt>
                <c:pt idx="235">
                  <c:v>640.97058823529403</c:v>
                </c:pt>
                <c:pt idx="236">
                  <c:v>642.52941176470574</c:v>
                </c:pt>
                <c:pt idx="237">
                  <c:v>642.64705882352928</c:v>
                </c:pt>
                <c:pt idx="238">
                  <c:v>645.49999999999989</c:v>
                </c:pt>
                <c:pt idx="239">
                  <c:v>649.35294117647049</c:v>
                </c:pt>
                <c:pt idx="240">
                  <c:v>655.44117647058806</c:v>
                </c:pt>
                <c:pt idx="241">
                  <c:v>663.76470588235281</c:v>
                </c:pt>
                <c:pt idx="242">
                  <c:v>671.61764705882342</c:v>
                </c:pt>
                <c:pt idx="243">
                  <c:v>686.47058823529403</c:v>
                </c:pt>
                <c:pt idx="244">
                  <c:v>700.47058823529403</c:v>
                </c:pt>
                <c:pt idx="245">
                  <c:v>718.02941176470574</c:v>
                </c:pt>
                <c:pt idx="246">
                  <c:v>734.64705882352928</c:v>
                </c:pt>
                <c:pt idx="247">
                  <c:v>753.94117647058806</c:v>
                </c:pt>
                <c:pt idx="248">
                  <c:v>773.91176470588221</c:v>
                </c:pt>
                <c:pt idx="249">
                  <c:v>794.44117647058806</c:v>
                </c:pt>
                <c:pt idx="250">
                  <c:v>818.17647058823513</c:v>
                </c:pt>
                <c:pt idx="251">
                  <c:v>840.67647058823513</c:v>
                </c:pt>
                <c:pt idx="252">
                  <c:v>867.08823529411745</c:v>
                </c:pt>
                <c:pt idx="253">
                  <c:v>891.94117647058806</c:v>
                </c:pt>
                <c:pt idx="254">
                  <c:v>919.0588235294116</c:v>
                </c:pt>
                <c:pt idx="255">
                  <c:v>945.94117647058818</c:v>
                </c:pt>
                <c:pt idx="256">
                  <c:v>974.32352941176441</c:v>
                </c:pt>
                <c:pt idx="257">
                  <c:v>1001.4705882352938</c:v>
                </c:pt>
                <c:pt idx="258">
                  <c:v>1029.5882352941176</c:v>
                </c:pt>
                <c:pt idx="259">
                  <c:v>1056.7647058823527</c:v>
                </c:pt>
                <c:pt idx="260">
                  <c:v>1081.3235294117644</c:v>
                </c:pt>
                <c:pt idx="261">
                  <c:v>1104.1764705882351</c:v>
                </c:pt>
                <c:pt idx="262">
                  <c:v>1125.9411764705878</c:v>
                </c:pt>
                <c:pt idx="263">
                  <c:v>1144.8529411764705</c:v>
                </c:pt>
                <c:pt idx="264">
                  <c:v>1163.0882352941173</c:v>
                </c:pt>
                <c:pt idx="265">
                  <c:v>1181.1764705882351</c:v>
                </c:pt>
                <c:pt idx="266">
                  <c:v>1199.7352941176468</c:v>
                </c:pt>
                <c:pt idx="267">
                  <c:v>1217.8823529411764</c:v>
                </c:pt>
                <c:pt idx="268">
                  <c:v>1241.2647058823527</c:v>
                </c:pt>
                <c:pt idx="269">
                  <c:v>1269.5294117647056</c:v>
                </c:pt>
                <c:pt idx="270">
                  <c:v>1301.5294117647056</c:v>
                </c:pt>
                <c:pt idx="271">
                  <c:v>1339.3823529411764</c:v>
                </c:pt>
                <c:pt idx="272">
                  <c:v>1380.9705882352939</c:v>
                </c:pt>
                <c:pt idx="273">
                  <c:v>1429.8529411764703</c:v>
                </c:pt>
                <c:pt idx="274">
                  <c:v>1481.9411764705881</c:v>
                </c:pt>
                <c:pt idx="275">
                  <c:v>1537.1470588235291</c:v>
                </c:pt>
                <c:pt idx="276">
                  <c:v>1597.6764705882351</c:v>
                </c:pt>
                <c:pt idx="277">
                  <c:v>1664.2352941176468</c:v>
                </c:pt>
                <c:pt idx="278">
                  <c:v>1733.205882352941</c:v>
                </c:pt>
                <c:pt idx="279">
                  <c:v>1807.2352941176466</c:v>
                </c:pt>
                <c:pt idx="280">
                  <c:v>1884.9999999999995</c:v>
                </c:pt>
                <c:pt idx="281">
                  <c:v>1966.7058823529408</c:v>
                </c:pt>
                <c:pt idx="282">
                  <c:v>2055.2352941176464</c:v>
                </c:pt>
                <c:pt idx="283">
                  <c:v>2148.7352941176464</c:v>
                </c:pt>
                <c:pt idx="284">
                  <c:v>2249.117647058823</c:v>
                </c:pt>
                <c:pt idx="285">
                  <c:v>2359.0588235294113</c:v>
                </c:pt>
                <c:pt idx="286">
                  <c:v>2474.7647058823522</c:v>
                </c:pt>
                <c:pt idx="287">
                  <c:v>2597.6470588235288</c:v>
                </c:pt>
                <c:pt idx="288">
                  <c:v>2727.823529411764</c:v>
                </c:pt>
                <c:pt idx="289">
                  <c:v>2865.2352941176468</c:v>
                </c:pt>
                <c:pt idx="290">
                  <c:v>3007.4411764705874</c:v>
                </c:pt>
                <c:pt idx="291">
                  <c:v>3155.0294117647054</c:v>
                </c:pt>
                <c:pt idx="292">
                  <c:v>3307.0294117647049</c:v>
                </c:pt>
                <c:pt idx="293">
                  <c:v>3460.4705882352932</c:v>
                </c:pt>
                <c:pt idx="294">
                  <c:v>3614.5588235294113</c:v>
                </c:pt>
                <c:pt idx="295">
                  <c:v>3765.6764705882347</c:v>
                </c:pt>
                <c:pt idx="296">
                  <c:v>3911.0294117647054</c:v>
                </c:pt>
                <c:pt idx="297">
                  <c:v>4049.4411764705874</c:v>
                </c:pt>
                <c:pt idx="298">
                  <c:v>4177.3823529411757</c:v>
                </c:pt>
                <c:pt idx="299">
                  <c:v>4291.6764705882342</c:v>
                </c:pt>
                <c:pt idx="300">
                  <c:v>4391.2647058823522</c:v>
                </c:pt>
                <c:pt idx="301">
                  <c:v>4475.3529411764694</c:v>
                </c:pt>
                <c:pt idx="302">
                  <c:v>4544.3529411764703</c:v>
                </c:pt>
                <c:pt idx="303">
                  <c:v>4595.3529411764694</c:v>
                </c:pt>
                <c:pt idx="304">
                  <c:v>4633.4999999999991</c:v>
                </c:pt>
                <c:pt idx="305">
                  <c:v>4659.1764705882342</c:v>
                </c:pt>
                <c:pt idx="306">
                  <c:v>4677.5588235294108</c:v>
                </c:pt>
                <c:pt idx="307">
                  <c:v>4691.411764705882</c:v>
                </c:pt>
                <c:pt idx="308">
                  <c:v>4701.911764705882</c:v>
                </c:pt>
                <c:pt idx="309">
                  <c:v>4717.6764705882342</c:v>
                </c:pt>
                <c:pt idx="310">
                  <c:v>4737.823529411764</c:v>
                </c:pt>
                <c:pt idx="311">
                  <c:v>4764.1764705882342</c:v>
                </c:pt>
                <c:pt idx="312">
                  <c:v>4800.3529411764694</c:v>
                </c:pt>
                <c:pt idx="313">
                  <c:v>4845.5588235294108</c:v>
                </c:pt>
                <c:pt idx="314">
                  <c:v>4901.6470588235288</c:v>
                </c:pt>
                <c:pt idx="315">
                  <c:v>4969.8529411764694</c:v>
                </c:pt>
                <c:pt idx="316">
                  <c:v>5054.0588235294108</c:v>
                </c:pt>
                <c:pt idx="317">
                  <c:v>5155.323529411763</c:v>
                </c:pt>
                <c:pt idx="318">
                  <c:v>5274.5294117647045</c:v>
                </c:pt>
                <c:pt idx="319">
                  <c:v>5413.7647058823522</c:v>
                </c:pt>
                <c:pt idx="320">
                  <c:v>5582.6470588235288</c:v>
                </c:pt>
                <c:pt idx="321">
                  <c:v>5784.6470588235279</c:v>
                </c:pt>
                <c:pt idx="322">
                  <c:v>6020.2941176470576</c:v>
                </c:pt>
                <c:pt idx="323">
                  <c:v>6301.9411764705874</c:v>
                </c:pt>
                <c:pt idx="324">
                  <c:v>6661.4999999999991</c:v>
                </c:pt>
                <c:pt idx="325">
                  <c:v>7071.5294117647045</c:v>
                </c:pt>
                <c:pt idx="326">
                  <c:v>7510.5882352941153</c:v>
                </c:pt>
                <c:pt idx="327">
                  <c:v>8010.2647058823513</c:v>
                </c:pt>
                <c:pt idx="328">
                  <c:v>8557.0294117647045</c:v>
                </c:pt>
                <c:pt idx="329">
                  <c:v>9125.6176470588216</c:v>
                </c:pt>
                <c:pt idx="330">
                  <c:v>9702.9705882352919</c:v>
                </c:pt>
                <c:pt idx="331">
                  <c:v>10260.499999999996</c:v>
                </c:pt>
                <c:pt idx="332">
                  <c:v>10758.941176470587</c:v>
                </c:pt>
                <c:pt idx="333">
                  <c:v>11176.735294117645</c:v>
                </c:pt>
                <c:pt idx="334">
                  <c:v>11492.264705882351</c:v>
                </c:pt>
                <c:pt idx="335">
                  <c:v>11706.911764705881</c:v>
                </c:pt>
                <c:pt idx="336">
                  <c:v>11828.794117647058</c:v>
                </c:pt>
                <c:pt idx="337">
                  <c:v>11892.117647058822</c:v>
                </c:pt>
                <c:pt idx="338">
                  <c:v>11922.441176470586</c:v>
                </c:pt>
                <c:pt idx="339">
                  <c:v>11946.617647058822</c:v>
                </c:pt>
                <c:pt idx="340">
                  <c:v>11982.264705882351</c:v>
                </c:pt>
                <c:pt idx="341">
                  <c:v>12032.588235294115</c:v>
                </c:pt>
                <c:pt idx="342">
                  <c:v>12100.911764705879</c:v>
                </c:pt>
                <c:pt idx="343">
                  <c:v>12184.558823529409</c:v>
                </c:pt>
                <c:pt idx="344">
                  <c:v>12268.088235294115</c:v>
                </c:pt>
                <c:pt idx="345">
                  <c:v>12352.26470588235</c:v>
                </c:pt>
                <c:pt idx="346">
                  <c:v>12428.970588235292</c:v>
                </c:pt>
                <c:pt idx="347">
                  <c:v>12488.470588235292</c:v>
                </c:pt>
                <c:pt idx="348">
                  <c:v>12533.529411764704</c:v>
                </c:pt>
                <c:pt idx="349">
                  <c:v>12561.029411764703</c:v>
                </c:pt>
                <c:pt idx="350">
                  <c:v>12575.558823529409</c:v>
                </c:pt>
                <c:pt idx="351">
                  <c:v>12570.999999999998</c:v>
                </c:pt>
                <c:pt idx="352">
                  <c:v>12544.058823529409</c:v>
                </c:pt>
                <c:pt idx="353">
                  <c:v>12501.76470588235</c:v>
                </c:pt>
                <c:pt idx="354">
                  <c:v>12440.088235294115</c:v>
                </c:pt>
                <c:pt idx="355">
                  <c:v>12365.382352941173</c:v>
                </c:pt>
                <c:pt idx="356">
                  <c:v>12284.529411764703</c:v>
                </c:pt>
                <c:pt idx="357">
                  <c:v>12211.147058823528</c:v>
                </c:pt>
                <c:pt idx="358">
                  <c:v>12145.029411764703</c:v>
                </c:pt>
                <c:pt idx="359">
                  <c:v>12109.529411764703</c:v>
                </c:pt>
                <c:pt idx="360">
                  <c:v>12098.058823529409</c:v>
                </c:pt>
                <c:pt idx="361">
                  <c:v>12115.970588235292</c:v>
                </c:pt>
                <c:pt idx="362">
                  <c:v>12161.588235294115</c:v>
                </c:pt>
                <c:pt idx="363">
                  <c:v>12245.794117647056</c:v>
                </c:pt>
                <c:pt idx="364">
                  <c:v>12356.764705882351</c:v>
                </c:pt>
                <c:pt idx="365">
                  <c:v>12486.205882352939</c:v>
                </c:pt>
                <c:pt idx="366">
                  <c:v>12636.970588235292</c:v>
                </c:pt>
                <c:pt idx="367">
                  <c:v>12823.676470588232</c:v>
                </c:pt>
                <c:pt idx="368">
                  <c:v>13038.352941176467</c:v>
                </c:pt>
                <c:pt idx="369">
                  <c:v>13302.558823529409</c:v>
                </c:pt>
                <c:pt idx="370">
                  <c:v>13641.970588235292</c:v>
                </c:pt>
                <c:pt idx="371">
                  <c:v>14080.617647058822</c:v>
                </c:pt>
                <c:pt idx="372">
                  <c:v>14639.647058823528</c:v>
                </c:pt>
                <c:pt idx="373">
                  <c:v>15341.499999999998</c:v>
                </c:pt>
                <c:pt idx="374">
                  <c:v>16160.76470588235</c:v>
                </c:pt>
                <c:pt idx="375">
                  <c:v>17071.117647058822</c:v>
                </c:pt>
                <c:pt idx="376">
                  <c:v>18025.47058823529</c:v>
                </c:pt>
                <c:pt idx="377">
                  <c:v>18933.382352941171</c:v>
                </c:pt>
                <c:pt idx="378">
                  <c:v>19779.97058823529</c:v>
                </c:pt>
                <c:pt idx="379">
                  <c:v>20546.26470588235</c:v>
                </c:pt>
                <c:pt idx="380">
                  <c:v>21292.352941176468</c:v>
                </c:pt>
                <c:pt idx="381">
                  <c:v>22021.088235294112</c:v>
                </c:pt>
                <c:pt idx="382">
                  <c:v>22755.823529411758</c:v>
                </c:pt>
                <c:pt idx="383">
                  <c:v>23479.382352941171</c:v>
                </c:pt>
                <c:pt idx="384">
                  <c:v>24071.147058823524</c:v>
                </c:pt>
                <c:pt idx="385">
                  <c:v>24613.647058823528</c:v>
                </c:pt>
                <c:pt idx="386">
                  <c:v>25066.588235294115</c:v>
                </c:pt>
                <c:pt idx="387">
                  <c:v>25441.294117647052</c:v>
                </c:pt>
                <c:pt idx="388">
                  <c:v>25742.382352941171</c:v>
                </c:pt>
                <c:pt idx="389">
                  <c:v>25978.529411764703</c:v>
                </c:pt>
                <c:pt idx="390">
                  <c:v>26153.911764705877</c:v>
                </c:pt>
                <c:pt idx="391">
                  <c:v>26259.911764705877</c:v>
                </c:pt>
                <c:pt idx="392">
                  <c:v>26303.499999999993</c:v>
                </c:pt>
                <c:pt idx="393">
                  <c:v>26286.176470588231</c:v>
                </c:pt>
                <c:pt idx="394">
                  <c:v>26223.647058823524</c:v>
                </c:pt>
                <c:pt idx="395">
                  <c:v>26131.205882352933</c:v>
                </c:pt>
                <c:pt idx="396">
                  <c:v>26015.117647058818</c:v>
                </c:pt>
                <c:pt idx="397">
                  <c:v>25866.852941176465</c:v>
                </c:pt>
                <c:pt idx="398">
                  <c:v>25672.176470588231</c:v>
                </c:pt>
                <c:pt idx="399">
                  <c:v>25427.617647058818</c:v>
                </c:pt>
                <c:pt idx="400">
                  <c:v>25166.029411764699</c:v>
                </c:pt>
                <c:pt idx="401">
                  <c:v>24896.882352941171</c:v>
                </c:pt>
                <c:pt idx="402">
                  <c:v>24657.882352941171</c:v>
                </c:pt>
                <c:pt idx="403">
                  <c:v>24444.088235294115</c:v>
                </c:pt>
                <c:pt idx="404">
                  <c:v>24262.617647058818</c:v>
                </c:pt>
                <c:pt idx="405">
                  <c:v>24106.823529411762</c:v>
                </c:pt>
                <c:pt idx="406">
                  <c:v>23968.323529411758</c:v>
                </c:pt>
                <c:pt idx="407">
                  <c:v>23842.411764705877</c:v>
                </c:pt>
                <c:pt idx="408">
                  <c:v>23732.323529411762</c:v>
                </c:pt>
                <c:pt idx="409">
                  <c:v>23639.499999999996</c:v>
                </c:pt>
                <c:pt idx="410">
                  <c:v>23575.588235294112</c:v>
                </c:pt>
                <c:pt idx="411">
                  <c:v>23546.76470588235</c:v>
                </c:pt>
                <c:pt idx="412">
                  <c:v>23600.147058823524</c:v>
                </c:pt>
                <c:pt idx="413">
                  <c:v>23743.352941176468</c:v>
                </c:pt>
                <c:pt idx="414">
                  <c:v>24042.323529411762</c:v>
                </c:pt>
                <c:pt idx="415">
                  <c:v>24560.999999999996</c:v>
                </c:pt>
                <c:pt idx="416">
                  <c:v>25373.205882352937</c:v>
                </c:pt>
                <c:pt idx="417">
                  <c:v>26483.147058823524</c:v>
                </c:pt>
                <c:pt idx="418">
                  <c:v>27729.941176470584</c:v>
                </c:pt>
                <c:pt idx="419">
                  <c:v>28847.617647058818</c:v>
                </c:pt>
                <c:pt idx="420">
                  <c:v>29589.117647058818</c:v>
                </c:pt>
                <c:pt idx="421">
                  <c:v>29863.411764705874</c:v>
                </c:pt>
                <c:pt idx="422">
                  <c:v>29803.352941176465</c:v>
                </c:pt>
                <c:pt idx="423">
                  <c:v>29588.823529411755</c:v>
                </c:pt>
                <c:pt idx="424">
                  <c:v>29372.029411764699</c:v>
                </c:pt>
                <c:pt idx="425">
                  <c:v>29235.147058823524</c:v>
                </c:pt>
                <c:pt idx="426">
                  <c:v>29187.352941176465</c:v>
                </c:pt>
                <c:pt idx="427">
                  <c:v>29183.94117647058</c:v>
                </c:pt>
                <c:pt idx="428">
                  <c:v>29168.529411764699</c:v>
                </c:pt>
                <c:pt idx="429">
                  <c:v>29084.411764705877</c:v>
                </c:pt>
                <c:pt idx="430">
                  <c:v>28903.44117647058</c:v>
                </c:pt>
                <c:pt idx="431">
                  <c:v>28664.852941176468</c:v>
                </c:pt>
                <c:pt idx="432">
                  <c:v>28421.088235294112</c:v>
                </c:pt>
                <c:pt idx="433">
                  <c:v>28233.97058823529</c:v>
                </c:pt>
                <c:pt idx="434">
                  <c:v>28139.117647058818</c:v>
                </c:pt>
                <c:pt idx="435">
                  <c:v>28099.76470588235</c:v>
                </c:pt>
                <c:pt idx="436">
                  <c:v>28084.294117647052</c:v>
                </c:pt>
                <c:pt idx="437">
                  <c:v>28074.94117647058</c:v>
                </c:pt>
                <c:pt idx="438">
                  <c:v>28073.499999999993</c:v>
                </c:pt>
                <c:pt idx="439">
                  <c:v>28121.382352941171</c:v>
                </c:pt>
                <c:pt idx="440">
                  <c:v>28250.676470588231</c:v>
                </c:pt>
                <c:pt idx="441">
                  <c:v>28490.176470588231</c:v>
                </c:pt>
                <c:pt idx="442">
                  <c:v>28844.323529411758</c:v>
                </c:pt>
                <c:pt idx="443">
                  <c:v>29330.058823529409</c:v>
                </c:pt>
                <c:pt idx="444">
                  <c:v>29955.529411764703</c:v>
                </c:pt>
                <c:pt idx="445">
                  <c:v>30754.558823529405</c:v>
                </c:pt>
                <c:pt idx="446">
                  <c:v>31689.73529411764</c:v>
                </c:pt>
                <c:pt idx="447">
                  <c:v>32698.558823529405</c:v>
                </c:pt>
                <c:pt idx="448">
                  <c:v>33697.058823529405</c:v>
                </c:pt>
                <c:pt idx="449">
                  <c:v>34694.647058823524</c:v>
                </c:pt>
                <c:pt idx="450">
                  <c:v>35712.235294117636</c:v>
                </c:pt>
                <c:pt idx="451">
                  <c:v>36859.676470588223</c:v>
                </c:pt>
                <c:pt idx="452">
                  <c:v>38153.794117647049</c:v>
                </c:pt>
                <c:pt idx="453">
                  <c:v>39634.911764705874</c:v>
                </c:pt>
                <c:pt idx="454">
                  <c:v>41315.529411764699</c:v>
                </c:pt>
                <c:pt idx="455">
                  <c:v>43230.44117647058</c:v>
                </c:pt>
                <c:pt idx="456">
                  <c:v>45402.147058823524</c:v>
                </c:pt>
                <c:pt idx="457">
                  <c:v>47792.088235294104</c:v>
                </c:pt>
                <c:pt idx="458">
                  <c:v>50384.94117647058</c:v>
                </c:pt>
                <c:pt idx="459">
                  <c:v>53033.029411764699</c:v>
                </c:pt>
                <c:pt idx="460">
                  <c:v>55609.499999999985</c:v>
                </c:pt>
                <c:pt idx="461">
                  <c:v>57987.529411764692</c:v>
                </c:pt>
                <c:pt idx="462">
                  <c:v>60175.735294117629</c:v>
                </c:pt>
                <c:pt idx="463">
                  <c:v>62185.794117647041</c:v>
                </c:pt>
                <c:pt idx="464">
                  <c:v>63997.205882352937</c:v>
                </c:pt>
                <c:pt idx="465">
                  <c:v>65633.852941176461</c:v>
                </c:pt>
                <c:pt idx="466">
                  <c:v>67144.794117647034</c:v>
                </c:pt>
                <c:pt idx="467">
                  <c:v>68417.38235294116</c:v>
                </c:pt>
                <c:pt idx="468">
                  <c:v>69340.999999999985</c:v>
                </c:pt>
                <c:pt idx="469">
                  <c:v>70196.499999999985</c:v>
                </c:pt>
                <c:pt idx="470">
                  <c:v>70625.117647058811</c:v>
                </c:pt>
                <c:pt idx="471">
                  <c:v>70753.38235294116</c:v>
                </c:pt>
                <c:pt idx="472">
                  <c:v>70713.235294117636</c:v>
                </c:pt>
                <c:pt idx="473">
                  <c:v>70424.264705882335</c:v>
                </c:pt>
                <c:pt idx="474">
                  <c:v>70053.764705882335</c:v>
                </c:pt>
                <c:pt idx="475">
                  <c:v>69666.235294117636</c:v>
                </c:pt>
                <c:pt idx="476">
                  <c:v>69318.911764705874</c:v>
                </c:pt>
                <c:pt idx="477">
                  <c:v>69013.911764705874</c:v>
                </c:pt>
                <c:pt idx="478">
                  <c:v>68867.999999999985</c:v>
                </c:pt>
                <c:pt idx="479">
                  <c:v>68964.117647058811</c:v>
                </c:pt>
                <c:pt idx="480">
                  <c:v>69336.735294117636</c:v>
                </c:pt>
                <c:pt idx="481">
                  <c:v>69936.823529411748</c:v>
                </c:pt>
                <c:pt idx="482">
                  <c:v>70730.794117647049</c:v>
                </c:pt>
                <c:pt idx="483">
                  <c:v>71798.058823529398</c:v>
                </c:pt>
                <c:pt idx="484">
                  <c:v>73070.38235294116</c:v>
                </c:pt>
                <c:pt idx="485">
                  <c:v>74642.588235294097</c:v>
                </c:pt>
                <c:pt idx="486">
                  <c:v>76448.823529411748</c:v>
                </c:pt>
                <c:pt idx="487">
                  <c:v>78390.676470588223</c:v>
                </c:pt>
                <c:pt idx="488">
                  <c:v>80427.411764705874</c:v>
                </c:pt>
                <c:pt idx="489">
                  <c:v>82756.64705882351</c:v>
                </c:pt>
                <c:pt idx="490">
                  <c:v>85264.058823529398</c:v>
                </c:pt>
                <c:pt idx="491">
                  <c:v>87731.323529411748</c:v>
                </c:pt>
                <c:pt idx="492">
                  <c:v>90781.411764705874</c:v>
                </c:pt>
                <c:pt idx="493">
                  <c:v>93629.852941176461</c:v>
                </c:pt>
                <c:pt idx="494">
                  <c:v>96644.470588235286</c:v>
                </c:pt>
                <c:pt idx="495">
                  <c:v>100095.94117647056</c:v>
                </c:pt>
                <c:pt idx="496">
                  <c:v>104153.76470588233</c:v>
                </c:pt>
                <c:pt idx="497">
                  <c:v>108356.99999999997</c:v>
                </c:pt>
                <c:pt idx="498">
                  <c:v>114130.41176470586</c:v>
                </c:pt>
                <c:pt idx="499">
                  <c:v>126718.0882352941</c:v>
                </c:pt>
                <c:pt idx="500">
                  <c:v>294117.6470588235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2FC-466D-8147-FAC01C160069}"/>
            </c:ext>
          </c:extLst>
        </c:ser>
        <c:ser>
          <c:idx val="4"/>
          <c:order val="1"/>
          <c:spPr>
            <a:ln w="381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'JR280-1mm.Sample.Raw'!$G$3:$G$503</c:f>
              <c:numCache>
                <c:formatCode>General</c:formatCode>
                <c:ptCount val="501"/>
                <c:pt idx="0">
                  <c:v>14285.714285714286</c:v>
                </c:pt>
                <c:pt idx="1">
                  <c:v>14306.151645207439</c:v>
                </c:pt>
                <c:pt idx="2">
                  <c:v>14326.647564469915</c:v>
                </c:pt>
                <c:pt idx="3">
                  <c:v>14347.202295552368</c:v>
                </c:pt>
                <c:pt idx="4">
                  <c:v>14367.816091954022</c:v>
                </c:pt>
                <c:pt idx="5">
                  <c:v>14388.489208633093</c:v>
                </c:pt>
                <c:pt idx="6">
                  <c:v>14409.221902017291</c:v>
                </c:pt>
                <c:pt idx="7">
                  <c:v>14430.014430014429</c:v>
                </c:pt>
                <c:pt idx="8">
                  <c:v>14450.867052023121</c:v>
                </c:pt>
                <c:pt idx="9">
                  <c:v>14471.78002894356</c:v>
                </c:pt>
                <c:pt idx="10">
                  <c:v>14492.753623188406</c:v>
                </c:pt>
                <c:pt idx="11">
                  <c:v>14513.78809869376</c:v>
                </c:pt>
                <c:pt idx="12">
                  <c:v>14534.883720930233</c:v>
                </c:pt>
                <c:pt idx="13">
                  <c:v>14556.040756914119</c:v>
                </c:pt>
                <c:pt idx="14">
                  <c:v>14577.25947521866</c:v>
                </c:pt>
                <c:pt idx="15">
                  <c:v>14598.540145985402</c:v>
                </c:pt>
                <c:pt idx="16">
                  <c:v>14619.883040935672</c:v>
                </c:pt>
                <c:pt idx="17">
                  <c:v>14641.288433382138</c:v>
                </c:pt>
                <c:pt idx="18">
                  <c:v>14662.756598240469</c:v>
                </c:pt>
                <c:pt idx="19">
                  <c:v>14684.287812041115</c:v>
                </c:pt>
                <c:pt idx="20">
                  <c:v>14705.882352941177</c:v>
                </c:pt>
                <c:pt idx="21">
                  <c:v>14727.540500736377</c:v>
                </c:pt>
                <c:pt idx="22">
                  <c:v>14749.262536873157</c:v>
                </c:pt>
                <c:pt idx="23">
                  <c:v>14771.048744460857</c:v>
                </c:pt>
                <c:pt idx="24">
                  <c:v>14792.899408284024</c:v>
                </c:pt>
                <c:pt idx="25">
                  <c:v>14814.814814814816</c:v>
                </c:pt>
                <c:pt idx="26">
                  <c:v>14836.79525222552</c:v>
                </c:pt>
                <c:pt idx="27">
                  <c:v>14858.841010401189</c:v>
                </c:pt>
                <c:pt idx="28">
                  <c:v>14880.952380952382</c:v>
                </c:pt>
                <c:pt idx="29">
                  <c:v>14903.129657228017</c:v>
                </c:pt>
                <c:pt idx="30">
                  <c:v>14925.373134328358</c:v>
                </c:pt>
                <c:pt idx="31">
                  <c:v>14947.683109118087</c:v>
                </c:pt>
                <c:pt idx="32">
                  <c:v>14970.059880239522</c:v>
                </c:pt>
                <c:pt idx="33">
                  <c:v>14992.503748125937</c:v>
                </c:pt>
                <c:pt idx="34">
                  <c:v>15015.015015015015</c:v>
                </c:pt>
                <c:pt idx="35">
                  <c:v>15037.593984962406</c:v>
                </c:pt>
                <c:pt idx="36">
                  <c:v>15060.240963855422</c:v>
                </c:pt>
                <c:pt idx="37">
                  <c:v>15082.956259426848</c:v>
                </c:pt>
                <c:pt idx="38">
                  <c:v>15105.740181268882</c:v>
                </c:pt>
                <c:pt idx="39">
                  <c:v>15128.593040847201</c:v>
                </c:pt>
                <c:pt idx="40">
                  <c:v>15151.515151515152</c:v>
                </c:pt>
                <c:pt idx="41">
                  <c:v>15174.506828528072</c:v>
                </c:pt>
                <c:pt idx="42">
                  <c:v>15197.568389057751</c:v>
                </c:pt>
                <c:pt idx="43">
                  <c:v>15220.700152207002</c:v>
                </c:pt>
                <c:pt idx="44">
                  <c:v>15243.90243902439</c:v>
                </c:pt>
                <c:pt idx="45">
                  <c:v>15267.175572519083</c:v>
                </c:pt>
                <c:pt idx="46">
                  <c:v>15290.519877675841</c:v>
                </c:pt>
                <c:pt idx="47">
                  <c:v>15313.935681470139</c:v>
                </c:pt>
                <c:pt idx="48">
                  <c:v>15337.423312883435</c:v>
                </c:pt>
                <c:pt idx="49">
                  <c:v>15360.983102918586</c:v>
                </c:pt>
                <c:pt idx="50">
                  <c:v>15384.615384615385</c:v>
                </c:pt>
                <c:pt idx="51">
                  <c:v>15408.320493066256</c:v>
                </c:pt>
                <c:pt idx="52">
                  <c:v>15432.098765432098</c:v>
                </c:pt>
                <c:pt idx="53">
                  <c:v>15455.950540958269</c:v>
                </c:pt>
                <c:pt idx="54">
                  <c:v>15479.876160990712</c:v>
                </c:pt>
                <c:pt idx="55">
                  <c:v>15503.875968992248</c:v>
                </c:pt>
                <c:pt idx="56">
                  <c:v>15527.950310559007</c:v>
                </c:pt>
                <c:pt idx="57">
                  <c:v>15552.099533437015</c:v>
                </c:pt>
                <c:pt idx="58">
                  <c:v>15576.323987538941</c:v>
                </c:pt>
                <c:pt idx="59">
                  <c:v>15600.624024960998</c:v>
                </c:pt>
                <c:pt idx="60">
                  <c:v>15625</c:v>
                </c:pt>
                <c:pt idx="61">
                  <c:v>15649.452269170579</c:v>
                </c:pt>
                <c:pt idx="62">
                  <c:v>15673.98119122257</c:v>
                </c:pt>
                <c:pt idx="63">
                  <c:v>15698.587127158557</c:v>
                </c:pt>
                <c:pt idx="64">
                  <c:v>15723.270440251572</c:v>
                </c:pt>
                <c:pt idx="65">
                  <c:v>15748.031496062993</c:v>
                </c:pt>
                <c:pt idx="66">
                  <c:v>15772.870662460567</c:v>
                </c:pt>
                <c:pt idx="67">
                  <c:v>15797.788309636651</c:v>
                </c:pt>
                <c:pt idx="68">
                  <c:v>15822.784810126583</c:v>
                </c:pt>
                <c:pt idx="69">
                  <c:v>15847.860538827259</c:v>
                </c:pt>
                <c:pt idx="70">
                  <c:v>15873.015873015873</c:v>
                </c:pt>
                <c:pt idx="71">
                  <c:v>15898.25119236884</c:v>
                </c:pt>
                <c:pt idx="72">
                  <c:v>15923.566878980891</c:v>
                </c:pt>
                <c:pt idx="73">
                  <c:v>15948.96331738437</c:v>
                </c:pt>
                <c:pt idx="74">
                  <c:v>15974.44089456869</c:v>
                </c:pt>
                <c:pt idx="75">
                  <c:v>16000</c:v>
                </c:pt>
                <c:pt idx="76">
                  <c:v>16025.641025641025</c:v>
                </c:pt>
                <c:pt idx="77">
                  <c:v>16051.364365971107</c:v>
                </c:pt>
                <c:pt idx="78">
                  <c:v>16077.170418006432</c:v>
                </c:pt>
                <c:pt idx="79">
                  <c:v>16103.059581320451</c:v>
                </c:pt>
                <c:pt idx="80">
                  <c:v>16129.032258064517</c:v>
                </c:pt>
                <c:pt idx="81">
                  <c:v>16155.088852988691</c:v>
                </c:pt>
                <c:pt idx="82">
                  <c:v>16181.229773462783</c:v>
                </c:pt>
                <c:pt idx="83">
                  <c:v>16207.45542949757</c:v>
                </c:pt>
                <c:pt idx="84">
                  <c:v>16233.766233766233</c:v>
                </c:pt>
                <c:pt idx="85">
                  <c:v>16260.162601626016</c:v>
                </c:pt>
                <c:pt idx="86">
                  <c:v>16286.644951140066</c:v>
                </c:pt>
                <c:pt idx="87">
                  <c:v>16313.213703099511</c:v>
                </c:pt>
                <c:pt idx="88">
                  <c:v>16339.869281045752</c:v>
                </c:pt>
                <c:pt idx="89">
                  <c:v>16366.612111292963</c:v>
                </c:pt>
                <c:pt idx="90">
                  <c:v>16393.442622950821</c:v>
                </c:pt>
                <c:pt idx="91">
                  <c:v>16420.361247947454</c:v>
                </c:pt>
                <c:pt idx="92">
                  <c:v>16447.36842105263</c:v>
                </c:pt>
                <c:pt idx="93">
                  <c:v>16474.464579901152</c:v>
                </c:pt>
                <c:pt idx="94">
                  <c:v>16501.650165016501</c:v>
                </c:pt>
                <c:pt idx="95">
                  <c:v>16528.92561983471</c:v>
                </c:pt>
                <c:pt idx="96">
                  <c:v>16556.291390728478</c:v>
                </c:pt>
                <c:pt idx="97">
                  <c:v>16583.747927031509</c:v>
                </c:pt>
                <c:pt idx="98">
                  <c:v>16611.295681063122</c:v>
                </c:pt>
                <c:pt idx="99">
                  <c:v>16638.935108153077</c:v>
                </c:pt>
                <c:pt idx="100">
                  <c:v>16666.666666666668</c:v>
                </c:pt>
                <c:pt idx="101">
                  <c:v>16694.490818030052</c:v>
                </c:pt>
                <c:pt idx="102">
                  <c:v>16722.408026755853</c:v>
                </c:pt>
                <c:pt idx="103">
                  <c:v>16750.418760469012</c:v>
                </c:pt>
                <c:pt idx="104">
                  <c:v>16778.523489932886</c:v>
                </c:pt>
                <c:pt idx="105">
                  <c:v>16806.722689075632</c:v>
                </c:pt>
                <c:pt idx="106">
                  <c:v>16835.016835016835</c:v>
                </c:pt>
                <c:pt idx="107">
                  <c:v>16863.406408094434</c:v>
                </c:pt>
                <c:pt idx="108">
                  <c:v>16891.891891891893</c:v>
                </c:pt>
                <c:pt idx="109">
                  <c:v>16920.47377326565</c:v>
                </c:pt>
                <c:pt idx="110">
                  <c:v>16949.152542372882</c:v>
                </c:pt>
                <c:pt idx="111">
                  <c:v>16977.92869269949</c:v>
                </c:pt>
                <c:pt idx="112">
                  <c:v>17006.802721088436</c:v>
                </c:pt>
                <c:pt idx="113">
                  <c:v>17035.775127768313</c:v>
                </c:pt>
                <c:pt idx="114">
                  <c:v>17064.846416382254</c:v>
                </c:pt>
                <c:pt idx="115">
                  <c:v>17094.017094017094</c:v>
                </c:pt>
                <c:pt idx="116">
                  <c:v>17123.287671232876</c:v>
                </c:pt>
                <c:pt idx="117">
                  <c:v>17152.658662092625</c:v>
                </c:pt>
                <c:pt idx="118">
                  <c:v>17182.13058419244</c:v>
                </c:pt>
                <c:pt idx="119">
                  <c:v>17211.703958691909</c:v>
                </c:pt>
                <c:pt idx="120">
                  <c:v>17241.379310344826</c:v>
                </c:pt>
                <c:pt idx="121">
                  <c:v>17271.157167530226</c:v>
                </c:pt>
                <c:pt idx="122">
                  <c:v>17301.038062283737</c:v>
                </c:pt>
                <c:pt idx="123">
                  <c:v>17331.02253032929</c:v>
                </c:pt>
                <c:pt idx="124">
                  <c:v>17361.111111111109</c:v>
                </c:pt>
                <c:pt idx="125">
                  <c:v>17391.304347826088</c:v>
                </c:pt>
                <c:pt idx="126">
                  <c:v>17421.602787456446</c:v>
                </c:pt>
                <c:pt idx="127">
                  <c:v>17452.006980802791</c:v>
                </c:pt>
                <c:pt idx="128">
                  <c:v>17482.517482517484</c:v>
                </c:pt>
                <c:pt idx="129">
                  <c:v>17513.134851138355</c:v>
                </c:pt>
                <c:pt idx="130">
                  <c:v>17543.859649122805</c:v>
                </c:pt>
                <c:pt idx="131">
                  <c:v>17574.692442882249</c:v>
                </c:pt>
                <c:pt idx="132">
                  <c:v>17605.633802816901</c:v>
                </c:pt>
                <c:pt idx="133">
                  <c:v>17636.684303350969</c:v>
                </c:pt>
                <c:pt idx="134">
                  <c:v>17667.844522968197</c:v>
                </c:pt>
                <c:pt idx="135">
                  <c:v>17699.115044247788</c:v>
                </c:pt>
                <c:pt idx="136">
                  <c:v>17730.496453900709</c:v>
                </c:pt>
                <c:pt idx="137">
                  <c:v>17761.989342806395</c:v>
                </c:pt>
                <c:pt idx="138">
                  <c:v>17793.594306049821</c:v>
                </c:pt>
                <c:pt idx="139">
                  <c:v>17825.311942959001</c:v>
                </c:pt>
                <c:pt idx="140">
                  <c:v>17857.142857142859</c:v>
                </c:pt>
                <c:pt idx="141">
                  <c:v>17889.087656529518</c:v>
                </c:pt>
                <c:pt idx="142">
                  <c:v>17921.146953405019</c:v>
                </c:pt>
                <c:pt idx="143">
                  <c:v>17953.321364452422</c:v>
                </c:pt>
                <c:pt idx="144">
                  <c:v>17985.611510791368</c:v>
                </c:pt>
                <c:pt idx="145">
                  <c:v>18018.018018018018</c:v>
                </c:pt>
                <c:pt idx="146">
                  <c:v>18050.541516245488</c:v>
                </c:pt>
                <c:pt idx="147">
                  <c:v>18083.182640144667</c:v>
                </c:pt>
                <c:pt idx="148">
                  <c:v>18115.942028985508</c:v>
                </c:pt>
                <c:pt idx="149">
                  <c:v>18148.820326678764</c:v>
                </c:pt>
                <c:pt idx="150">
                  <c:v>18181.81818181818</c:v>
                </c:pt>
                <c:pt idx="151">
                  <c:v>18214.936247723133</c:v>
                </c:pt>
                <c:pt idx="152">
                  <c:v>18248.175182481751</c:v>
                </c:pt>
                <c:pt idx="153">
                  <c:v>18281.535648994515</c:v>
                </c:pt>
                <c:pt idx="154">
                  <c:v>18315.018315018315</c:v>
                </c:pt>
                <c:pt idx="155">
                  <c:v>18348.623853211007</c:v>
                </c:pt>
                <c:pt idx="156">
                  <c:v>18382.352941176472</c:v>
                </c:pt>
                <c:pt idx="157">
                  <c:v>18416.206261510128</c:v>
                </c:pt>
                <c:pt idx="158">
                  <c:v>18450.184501845019</c:v>
                </c:pt>
                <c:pt idx="159">
                  <c:v>18484.288354898337</c:v>
                </c:pt>
                <c:pt idx="160">
                  <c:v>18518.518518518518</c:v>
                </c:pt>
                <c:pt idx="161">
                  <c:v>18552.875695732837</c:v>
                </c:pt>
                <c:pt idx="162">
                  <c:v>18587.36059479554</c:v>
                </c:pt>
                <c:pt idx="163">
                  <c:v>18621.973929236497</c:v>
                </c:pt>
                <c:pt idx="164">
                  <c:v>18656.716417910447</c:v>
                </c:pt>
                <c:pt idx="165">
                  <c:v>18691.58878504673</c:v>
                </c:pt>
                <c:pt idx="166">
                  <c:v>18726.591760299627</c:v>
                </c:pt>
                <c:pt idx="167">
                  <c:v>18761.726078799249</c:v>
                </c:pt>
                <c:pt idx="168">
                  <c:v>18796.992481203008</c:v>
                </c:pt>
                <c:pt idx="169">
                  <c:v>18832.391713747646</c:v>
                </c:pt>
                <c:pt idx="170">
                  <c:v>18867.924528301886</c:v>
                </c:pt>
                <c:pt idx="171">
                  <c:v>18903.591682419661</c:v>
                </c:pt>
                <c:pt idx="172">
                  <c:v>18939.39393939394</c:v>
                </c:pt>
                <c:pt idx="173">
                  <c:v>18975.332068311196</c:v>
                </c:pt>
                <c:pt idx="174">
                  <c:v>19011.406844106463</c:v>
                </c:pt>
                <c:pt idx="175">
                  <c:v>19047.619047619046</c:v>
                </c:pt>
                <c:pt idx="176">
                  <c:v>19083.969465648854</c:v>
                </c:pt>
                <c:pt idx="177">
                  <c:v>19120.458891013383</c:v>
                </c:pt>
                <c:pt idx="178">
                  <c:v>19157.088122605364</c:v>
                </c:pt>
                <c:pt idx="179">
                  <c:v>19193.857965451054</c:v>
                </c:pt>
                <c:pt idx="180">
                  <c:v>19230.76923076923</c:v>
                </c:pt>
                <c:pt idx="181">
                  <c:v>19267.82273603083</c:v>
                </c:pt>
                <c:pt idx="182">
                  <c:v>19305.019305019305</c:v>
                </c:pt>
                <c:pt idx="183">
                  <c:v>19342.359767891681</c:v>
                </c:pt>
                <c:pt idx="184">
                  <c:v>19379.844961240309</c:v>
                </c:pt>
                <c:pt idx="185">
                  <c:v>19417.475728155339</c:v>
                </c:pt>
                <c:pt idx="186">
                  <c:v>19455.252918287937</c:v>
                </c:pt>
                <c:pt idx="187">
                  <c:v>19493.177387914231</c:v>
                </c:pt>
                <c:pt idx="188">
                  <c:v>19531.25</c:v>
                </c:pt>
                <c:pt idx="189">
                  <c:v>19569.471624266145</c:v>
                </c:pt>
                <c:pt idx="190">
                  <c:v>19607.843137254902</c:v>
                </c:pt>
                <c:pt idx="191">
                  <c:v>19646.365422396855</c:v>
                </c:pt>
                <c:pt idx="192">
                  <c:v>19685.039370078739</c:v>
                </c:pt>
                <c:pt idx="193">
                  <c:v>19723.865877712033</c:v>
                </c:pt>
                <c:pt idx="194">
                  <c:v>19762.845849802372</c:v>
                </c:pt>
                <c:pt idx="195">
                  <c:v>19801.980198019803</c:v>
                </c:pt>
                <c:pt idx="196">
                  <c:v>19841.269841269841</c:v>
                </c:pt>
                <c:pt idx="197">
                  <c:v>19880.715705765408</c:v>
                </c:pt>
                <c:pt idx="198">
                  <c:v>19920.318725099602</c:v>
                </c:pt>
                <c:pt idx="199">
                  <c:v>19960.079840319362</c:v>
                </c:pt>
                <c:pt idx="200">
                  <c:v>20000</c:v>
                </c:pt>
                <c:pt idx="201">
                  <c:v>20040.080160320642</c:v>
                </c:pt>
                <c:pt idx="202">
                  <c:v>20080.321285140562</c:v>
                </c:pt>
                <c:pt idx="203">
                  <c:v>20120.724346076458</c:v>
                </c:pt>
                <c:pt idx="204">
                  <c:v>20161.290322580644</c:v>
                </c:pt>
                <c:pt idx="205">
                  <c:v>20202.020202020201</c:v>
                </c:pt>
                <c:pt idx="206">
                  <c:v>20242.914979757086</c:v>
                </c:pt>
                <c:pt idx="207">
                  <c:v>20283.975659229211</c:v>
                </c:pt>
                <c:pt idx="208">
                  <c:v>20325.203252032519</c:v>
                </c:pt>
                <c:pt idx="209">
                  <c:v>20366.598778004074</c:v>
                </c:pt>
                <c:pt idx="210">
                  <c:v>20408.163265306124</c:v>
                </c:pt>
                <c:pt idx="211">
                  <c:v>20449.897750511249</c:v>
                </c:pt>
                <c:pt idx="212">
                  <c:v>20491.803278688523</c:v>
                </c:pt>
                <c:pt idx="213">
                  <c:v>20533.880903490761</c:v>
                </c:pt>
                <c:pt idx="214">
                  <c:v>20576.1316872428</c:v>
                </c:pt>
                <c:pt idx="215">
                  <c:v>20618.556701030928</c:v>
                </c:pt>
                <c:pt idx="216">
                  <c:v>20661.157024793389</c:v>
                </c:pt>
                <c:pt idx="217">
                  <c:v>20703.933747412008</c:v>
                </c:pt>
                <c:pt idx="218">
                  <c:v>20746.887966804978</c:v>
                </c:pt>
                <c:pt idx="219">
                  <c:v>20790.02079002079</c:v>
                </c:pt>
                <c:pt idx="220">
                  <c:v>20833.333333333332</c:v>
                </c:pt>
                <c:pt idx="221">
                  <c:v>20876.826722338206</c:v>
                </c:pt>
                <c:pt idx="222">
                  <c:v>20920.50209205021</c:v>
                </c:pt>
                <c:pt idx="223">
                  <c:v>20964.360587002095</c:v>
                </c:pt>
                <c:pt idx="224">
                  <c:v>21008.403361344539</c:v>
                </c:pt>
                <c:pt idx="225">
                  <c:v>21052.63157894737</c:v>
                </c:pt>
                <c:pt idx="226">
                  <c:v>21097.04641350211</c:v>
                </c:pt>
                <c:pt idx="227">
                  <c:v>21141.649048625794</c:v>
                </c:pt>
                <c:pt idx="228">
                  <c:v>21186.4406779661</c:v>
                </c:pt>
                <c:pt idx="229">
                  <c:v>21231.422505307855</c:v>
                </c:pt>
                <c:pt idx="230">
                  <c:v>21276.59574468085</c:v>
                </c:pt>
                <c:pt idx="231">
                  <c:v>21321.961620469083</c:v>
                </c:pt>
                <c:pt idx="232">
                  <c:v>21367.521367521367</c:v>
                </c:pt>
                <c:pt idx="233">
                  <c:v>21413.276231263382</c:v>
                </c:pt>
                <c:pt idx="234">
                  <c:v>21459.227467811157</c:v>
                </c:pt>
                <c:pt idx="235">
                  <c:v>21505.37634408602</c:v>
                </c:pt>
                <c:pt idx="236">
                  <c:v>21551.724137931036</c:v>
                </c:pt>
                <c:pt idx="237">
                  <c:v>21598.272138228942</c:v>
                </c:pt>
                <c:pt idx="238">
                  <c:v>21645.021645021647</c:v>
                </c:pt>
                <c:pt idx="239">
                  <c:v>21691.973969631235</c:v>
                </c:pt>
                <c:pt idx="240">
                  <c:v>21739.130434782608</c:v>
                </c:pt>
                <c:pt idx="241">
                  <c:v>21786.49237472767</c:v>
                </c:pt>
                <c:pt idx="242">
                  <c:v>21834.061135371179</c:v>
                </c:pt>
                <c:pt idx="243">
                  <c:v>21881.838074398249</c:v>
                </c:pt>
                <c:pt idx="244">
                  <c:v>21929.824561403508</c:v>
                </c:pt>
                <c:pt idx="245">
                  <c:v>21978.021978021978</c:v>
                </c:pt>
                <c:pt idx="246">
                  <c:v>22026.431718061674</c:v>
                </c:pt>
                <c:pt idx="247">
                  <c:v>22075.055187637969</c:v>
                </c:pt>
                <c:pt idx="248">
                  <c:v>22123.893805309734</c:v>
                </c:pt>
                <c:pt idx="249">
                  <c:v>22172.949002217294</c:v>
                </c:pt>
                <c:pt idx="250">
                  <c:v>22222.222222222223</c:v>
                </c:pt>
                <c:pt idx="251">
                  <c:v>22271.714922048999</c:v>
                </c:pt>
                <c:pt idx="252">
                  <c:v>22321.428571428572</c:v>
                </c:pt>
                <c:pt idx="253">
                  <c:v>22371.364653243847</c:v>
                </c:pt>
                <c:pt idx="254">
                  <c:v>22421.52466367713</c:v>
                </c:pt>
                <c:pt idx="255">
                  <c:v>22471.91011235955</c:v>
                </c:pt>
                <c:pt idx="256">
                  <c:v>22522.522522522522</c:v>
                </c:pt>
                <c:pt idx="257">
                  <c:v>22573.363431151243</c:v>
                </c:pt>
                <c:pt idx="258">
                  <c:v>22624.434389140271</c:v>
                </c:pt>
                <c:pt idx="259">
                  <c:v>22675.736961451246</c:v>
                </c:pt>
                <c:pt idx="260">
                  <c:v>22727.272727272728</c:v>
                </c:pt>
                <c:pt idx="261">
                  <c:v>22779.043280182232</c:v>
                </c:pt>
                <c:pt idx="262">
                  <c:v>22831.050228310502</c:v>
                </c:pt>
                <c:pt idx="263">
                  <c:v>22883.295194508009</c:v>
                </c:pt>
                <c:pt idx="264">
                  <c:v>22935.779816513761</c:v>
                </c:pt>
                <c:pt idx="265">
                  <c:v>22988.505747126437</c:v>
                </c:pt>
                <c:pt idx="266">
                  <c:v>23041.474654377882</c:v>
                </c:pt>
                <c:pt idx="267">
                  <c:v>23094.688221709006</c:v>
                </c:pt>
                <c:pt idx="268">
                  <c:v>23148.14814814815</c:v>
                </c:pt>
                <c:pt idx="269">
                  <c:v>23201.856148491879</c:v>
                </c:pt>
                <c:pt idx="270">
                  <c:v>23255.81395348837</c:v>
                </c:pt>
                <c:pt idx="271">
                  <c:v>23310.023310023309</c:v>
                </c:pt>
                <c:pt idx="272">
                  <c:v>23364.485981308411</c:v>
                </c:pt>
                <c:pt idx="273">
                  <c:v>23419.203747072599</c:v>
                </c:pt>
                <c:pt idx="274">
                  <c:v>23474.178403755868</c:v>
                </c:pt>
                <c:pt idx="275">
                  <c:v>23529.411764705881</c:v>
                </c:pt>
                <c:pt idx="276">
                  <c:v>23584.905660377357</c:v>
                </c:pt>
                <c:pt idx="277">
                  <c:v>23640.661938534278</c:v>
                </c:pt>
                <c:pt idx="278">
                  <c:v>23696.682464454978</c:v>
                </c:pt>
                <c:pt idx="279">
                  <c:v>23752.969121140144</c:v>
                </c:pt>
                <c:pt idx="280">
                  <c:v>23809.523809523809</c:v>
                </c:pt>
                <c:pt idx="281">
                  <c:v>23866.348448687349</c:v>
                </c:pt>
                <c:pt idx="282">
                  <c:v>23923.444976076556</c:v>
                </c:pt>
                <c:pt idx="283">
                  <c:v>23980.815347721822</c:v>
                </c:pt>
                <c:pt idx="284">
                  <c:v>24038.461538461539</c:v>
                </c:pt>
                <c:pt idx="285">
                  <c:v>24096.385542168675</c:v>
                </c:pt>
                <c:pt idx="286">
                  <c:v>24154.589371980677</c:v>
                </c:pt>
                <c:pt idx="287">
                  <c:v>24213.075060532687</c:v>
                </c:pt>
                <c:pt idx="288">
                  <c:v>24271.844660194176</c:v>
                </c:pt>
                <c:pt idx="289">
                  <c:v>24330.900243309003</c:v>
                </c:pt>
                <c:pt idx="290">
                  <c:v>24390.243902439026</c:v>
                </c:pt>
                <c:pt idx="291">
                  <c:v>24449.877750611246</c:v>
                </c:pt>
                <c:pt idx="292">
                  <c:v>24509.803921568626</c:v>
                </c:pt>
                <c:pt idx="293">
                  <c:v>24570.024570024569</c:v>
                </c:pt>
                <c:pt idx="294">
                  <c:v>24630.541871921181</c:v>
                </c:pt>
                <c:pt idx="295">
                  <c:v>24691.358024691359</c:v>
                </c:pt>
                <c:pt idx="296">
                  <c:v>24752.475247524751</c:v>
                </c:pt>
                <c:pt idx="297">
                  <c:v>24813.895781637719</c:v>
                </c:pt>
                <c:pt idx="298">
                  <c:v>24875.621890547263</c:v>
                </c:pt>
                <c:pt idx="299">
                  <c:v>24937.655860349128</c:v>
                </c:pt>
                <c:pt idx="300">
                  <c:v>25000</c:v>
                </c:pt>
                <c:pt idx="301">
                  <c:v>25062.656641604011</c:v>
                </c:pt>
                <c:pt idx="302">
                  <c:v>25125.628140703517</c:v>
                </c:pt>
                <c:pt idx="303">
                  <c:v>25188.916876574309</c:v>
                </c:pt>
                <c:pt idx="304">
                  <c:v>25252.525252525251</c:v>
                </c:pt>
                <c:pt idx="305">
                  <c:v>25316.455696202531</c:v>
                </c:pt>
                <c:pt idx="306">
                  <c:v>25380.710659898476</c:v>
                </c:pt>
                <c:pt idx="307">
                  <c:v>25445.292620865141</c:v>
                </c:pt>
                <c:pt idx="308">
                  <c:v>25510.204081632652</c:v>
                </c:pt>
                <c:pt idx="309">
                  <c:v>25575.447570332482</c:v>
                </c:pt>
                <c:pt idx="310">
                  <c:v>25641.025641025641</c:v>
                </c:pt>
                <c:pt idx="311">
                  <c:v>25706.94087403599</c:v>
                </c:pt>
                <c:pt idx="312">
                  <c:v>25773.195876288661</c:v>
                </c:pt>
                <c:pt idx="313">
                  <c:v>25839.793281653747</c:v>
                </c:pt>
                <c:pt idx="314">
                  <c:v>25906.735751295339</c:v>
                </c:pt>
                <c:pt idx="315">
                  <c:v>25974.025974025975</c:v>
                </c:pt>
                <c:pt idx="316">
                  <c:v>26041.666666666668</c:v>
                </c:pt>
                <c:pt idx="317">
                  <c:v>26109.660574412534</c:v>
                </c:pt>
                <c:pt idx="318">
                  <c:v>26178.01047120419</c:v>
                </c:pt>
                <c:pt idx="319">
                  <c:v>26246.719160104985</c:v>
                </c:pt>
                <c:pt idx="320">
                  <c:v>26315.78947368421</c:v>
                </c:pt>
                <c:pt idx="321">
                  <c:v>26385.224274406333</c:v>
                </c:pt>
                <c:pt idx="322">
                  <c:v>26455.026455026455</c:v>
                </c:pt>
                <c:pt idx="323">
                  <c:v>26525.198938992042</c:v>
                </c:pt>
                <c:pt idx="324">
                  <c:v>26595.744680851065</c:v>
                </c:pt>
                <c:pt idx="325">
                  <c:v>26666.666666666668</c:v>
                </c:pt>
                <c:pt idx="326">
                  <c:v>26737.967914438501</c:v>
                </c:pt>
                <c:pt idx="327">
                  <c:v>26809.65147453083</c:v>
                </c:pt>
                <c:pt idx="328">
                  <c:v>26881.720430107525</c:v>
                </c:pt>
                <c:pt idx="329">
                  <c:v>26954.177897574125</c:v>
                </c:pt>
                <c:pt idx="330">
                  <c:v>27027.027027027027</c:v>
                </c:pt>
                <c:pt idx="331">
                  <c:v>27100.271002710026</c:v>
                </c:pt>
                <c:pt idx="332">
                  <c:v>27173.91304347826</c:v>
                </c:pt>
                <c:pt idx="333">
                  <c:v>27247.956403269756</c:v>
                </c:pt>
                <c:pt idx="334">
                  <c:v>27322.4043715847</c:v>
                </c:pt>
                <c:pt idx="335">
                  <c:v>27397.260273972603</c:v>
                </c:pt>
                <c:pt idx="336">
                  <c:v>27472.527472527472</c:v>
                </c:pt>
                <c:pt idx="337">
                  <c:v>27548.209366391184</c:v>
                </c:pt>
                <c:pt idx="338">
                  <c:v>27624.309392265193</c:v>
                </c:pt>
                <c:pt idx="339">
                  <c:v>27700.831024930747</c:v>
                </c:pt>
                <c:pt idx="340">
                  <c:v>27777.777777777777</c:v>
                </c:pt>
                <c:pt idx="341">
                  <c:v>27855.153203342619</c:v>
                </c:pt>
                <c:pt idx="342">
                  <c:v>27932.96089385475</c:v>
                </c:pt>
                <c:pt idx="343">
                  <c:v>28011.204481792716</c:v>
                </c:pt>
                <c:pt idx="344">
                  <c:v>28089.887640449437</c:v>
                </c:pt>
                <c:pt idx="345">
                  <c:v>28169.014084507042</c:v>
                </c:pt>
                <c:pt idx="346">
                  <c:v>28248.587570621468</c:v>
                </c:pt>
                <c:pt idx="347">
                  <c:v>28328.611898016996</c:v>
                </c:pt>
                <c:pt idx="348">
                  <c:v>28409.090909090908</c:v>
                </c:pt>
                <c:pt idx="349">
                  <c:v>28490.02849002849</c:v>
                </c:pt>
                <c:pt idx="350">
                  <c:v>28571.428571428572</c:v>
                </c:pt>
                <c:pt idx="351">
                  <c:v>28653.29512893983</c:v>
                </c:pt>
                <c:pt idx="352">
                  <c:v>28735.632183908045</c:v>
                </c:pt>
                <c:pt idx="353">
                  <c:v>28818.443804034581</c:v>
                </c:pt>
                <c:pt idx="354">
                  <c:v>28901.734104046242</c:v>
                </c:pt>
                <c:pt idx="355">
                  <c:v>28985.507246376812</c:v>
                </c:pt>
                <c:pt idx="356">
                  <c:v>29069.767441860466</c:v>
                </c:pt>
                <c:pt idx="357">
                  <c:v>29154.518950437319</c:v>
                </c:pt>
                <c:pt idx="358">
                  <c:v>29239.766081871345</c:v>
                </c:pt>
                <c:pt idx="359">
                  <c:v>29325.513196480937</c:v>
                </c:pt>
                <c:pt idx="360">
                  <c:v>29411.764705882353</c:v>
                </c:pt>
                <c:pt idx="361">
                  <c:v>29498.525073746314</c:v>
                </c:pt>
                <c:pt idx="362">
                  <c:v>29585.798816568047</c:v>
                </c:pt>
                <c:pt idx="363">
                  <c:v>29673.59050445104</c:v>
                </c:pt>
                <c:pt idx="364">
                  <c:v>29761.904761904763</c:v>
                </c:pt>
                <c:pt idx="365">
                  <c:v>29850.746268656716</c:v>
                </c:pt>
                <c:pt idx="366">
                  <c:v>29940.119760479043</c:v>
                </c:pt>
                <c:pt idx="367">
                  <c:v>30030.03003003003</c:v>
                </c:pt>
                <c:pt idx="368">
                  <c:v>30120.481927710844</c:v>
                </c:pt>
                <c:pt idx="369">
                  <c:v>30211.480362537764</c:v>
                </c:pt>
                <c:pt idx="370">
                  <c:v>30303.030303030304</c:v>
                </c:pt>
                <c:pt idx="371">
                  <c:v>30395.136778115502</c:v>
                </c:pt>
                <c:pt idx="372">
                  <c:v>30487.804878048781</c:v>
                </c:pt>
                <c:pt idx="373">
                  <c:v>30581.039755351681</c:v>
                </c:pt>
                <c:pt idx="374">
                  <c:v>30674.84662576687</c:v>
                </c:pt>
                <c:pt idx="375">
                  <c:v>30769.23076923077</c:v>
                </c:pt>
                <c:pt idx="376">
                  <c:v>30864.197530864196</c:v>
                </c:pt>
                <c:pt idx="377">
                  <c:v>30959.752321981425</c:v>
                </c:pt>
                <c:pt idx="378">
                  <c:v>31055.900621118013</c:v>
                </c:pt>
                <c:pt idx="379">
                  <c:v>31152.647975077882</c:v>
                </c:pt>
                <c:pt idx="380">
                  <c:v>31250</c:v>
                </c:pt>
                <c:pt idx="381">
                  <c:v>31347.962382445141</c:v>
                </c:pt>
                <c:pt idx="382">
                  <c:v>31446.540880503144</c:v>
                </c:pt>
                <c:pt idx="383">
                  <c:v>31545.741324921135</c:v>
                </c:pt>
                <c:pt idx="384">
                  <c:v>31645.569620253165</c:v>
                </c:pt>
                <c:pt idx="385">
                  <c:v>31746.031746031746</c:v>
                </c:pt>
                <c:pt idx="386">
                  <c:v>31847.133757961783</c:v>
                </c:pt>
                <c:pt idx="387">
                  <c:v>31948.88178913738</c:v>
                </c:pt>
                <c:pt idx="388">
                  <c:v>32051.282051282051</c:v>
                </c:pt>
                <c:pt idx="389">
                  <c:v>32154.340836012863</c:v>
                </c:pt>
                <c:pt idx="390">
                  <c:v>32258.064516129034</c:v>
                </c:pt>
                <c:pt idx="391">
                  <c:v>32362.459546925566</c:v>
                </c:pt>
                <c:pt idx="392">
                  <c:v>32467.532467532466</c:v>
                </c:pt>
                <c:pt idx="393">
                  <c:v>32573.289902280132</c:v>
                </c:pt>
                <c:pt idx="394">
                  <c:v>32679.738562091505</c:v>
                </c:pt>
                <c:pt idx="395">
                  <c:v>32786.885245901642</c:v>
                </c:pt>
                <c:pt idx="396">
                  <c:v>32894.73684210526</c:v>
                </c:pt>
                <c:pt idx="397">
                  <c:v>33003.300330033002</c:v>
                </c:pt>
                <c:pt idx="398">
                  <c:v>33112.582781456957</c:v>
                </c:pt>
                <c:pt idx="399">
                  <c:v>33222.591362126244</c:v>
                </c:pt>
                <c:pt idx="400">
                  <c:v>33333.333333333336</c:v>
                </c:pt>
                <c:pt idx="401">
                  <c:v>33444.816053511706</c:v>
                </c:pt>
                <c:pt idx="402">
                  <c:v>33557.046979865772</c:v>
                </c:pt>
                <c:pt idx="403">
                  <c:v>33670.03367003367</c:v>
                </c:pt>
                <c:pt idx="404">
                  <c:v>33783.783783783787</c:v>
                </c:pt>
                <c:pt idx="405">
                  <c:v>33898.305084745763</c:v>
                </c:pt>
                <c:pt idx="406">
                  <c:v>34013.605442176871</c:v>
                </c:pt>
                <c:pt idx="407">
                  <c:v>34129.692832764507</c:v>
                </c:pt>
                <c:pt idx="408">
                  <c:v>34246.575342465752</c:v>
                </c:pt>
                <c:pt idx="409">
                  <c:v>34364.261168384881</c:v>
                </c:pt>
                <c:pt idx="410">
                  <c:v>34482.758620689652</c:v>
                </c:pt>
                <c:pt idx="411">
                  <c:v>34602.076124567473</c:v>
                </c:pt>
                <c:pt idx="412">
                  <c:v>34722.222222222219</c:v>
                </c:pt>
                <c:pt idx="413">
                  <c:v>34843.205574912892</c:v>
                </c:pt>
                <c:pt idx="414">
                  <c:v>34965.034965034967</c:v>
                </c:pt>
                <c:pt idx="415">
                  <c:v>35087.719298245611</c:v>
                </c:pt>
                <c:pt idx="416">
                  <c:v>35211.267605633802</c:v>
                </c:pt>
                <c:pt idx="417">
                  <c:v>35335.689045936393</c:v>
                </c:pt>
                <c:pt idx="418">
                  <c:v>35460.992907801417</c:v>
                </c:pt>
                <c:pt idx="419">
                  <c:v>35587.188612099642</c:v>
                </c:pt>
                <c:pt idx="420">
                  <c:v>35714.285714285717</c:v>
                </c:pt>
                <c:pt idx="421">
                  <c:v>35842.293906810039</c:v>
                </c:pt>
                <c:pt idx="422">
                  <c:v>35971.223021582737</c:v>
                </c:pt>
                <c:pt idx="423">
                  <c:v>36101.083032490977</c:v>
                </c:pt>
                <c:pt idx="424">
                  <c:v>36231.884057971016</c:v>
                </c:pt>
                <c:pt idx="425">
                  <c:v>36363.63636363636</c:v>
                </c:pt>
                <c:pt idx="426">
                  <c:v>36496.350364963502</c:v>
                </c:pt>
                <c:pt idx="427">
                  <c:v>36630.03663003663</c:v>
                </c:pt>
                <c:pt idx="428">
                  <c:v>36764.705882352944</c:v>
                </c:pt>
                <c:pt idx="429">
                  <c:v>36900.369003690037</c:v>
                </c:pt>
                <c:pt idx="430">
                  <c:v>37037.037037037036</c:v>
                </c:pt>
                <c:pt idx="431">
                  <c:v>37174.72118959108</c:v>
                </c:pt>
                <c:pt idx="432">
                  <c:v>37313.432835820895</c:v>
                </c:pt>
                <c:pt idx="433">
                  <c:v>37453.183520599254</c:v>
                </c:pt>
                <c:pt idx="434">
                  <c:v>37593.984962406015</c:v>
                </c:pt>
                <c:pt idx="435">
                  <c:v>37735.849056603773</c:v>
                </c:pt>
                <c:pt idx="436">
                  <c:v>37878.78787878788</c:v>
                </c:pt>
                <c:pt idx="437">
                  <c:v>38022.813688212926</c:v>
                </c:pt>
                <c:pt idx="438">
                  <c:v>38167.938931297707</c:v>
                </c:pt>
                <c:pt idx="439">
                  <c:v>38314.176245210729</c:v>
                </c:pt>
                <c:pt idx="440">
                  <c:v>38461.538461538461</c:v>
                </c:pt>
                <c:pt idx="441">
                  <c:v>38610.038610038609</c:v>
                </c:pt>
                <c:pt idx="442">
                  <c:v>38759.689922480618</c:v>
                </c:pt>
                <c:pt idx="443">
                  <c:v>38910.505836575874</c:v>
                </c:pt>
                <c:pt idx="444">
                  <c:v>39062.5</c:v>
                </c:pt>
                <c:pt idx="445">
                  <c:v>39215.686274509804</c:v>
                </c:pt>
                <c:pt idx="446">
                  <c:v>39370.078740157478</c:v>
                </c:pt>
                <c:pt idx="447">
                  <c:v>39525.691699604744</c:v>
                </c:pt>
                <c:pt idx="448">
                  <c:v>39682.539682539682</c:v>
                </c:pt>
                <c:pt idx="449">
                  <c:v>39840.637450199203</c:v>
                </c:pt>
                <c:pt idx="450">
                  <c:v>40000</c:v>
                </c:pt>
                <c:pt idx="451">
                  <c:v>40160.642570281125</c:v>
                </c:pt>
                <c:pt idx="452">
                  <c:v>40322.580645161288</c:v>
                </c:pt>
                <c:pt idx="453">
                  <c:v>40485.829959514173</c:v>
                </c:pt>
                <c:pt idx="454">
                  <c:v>40650.406504065038</c:v>
                </c:pt>
                <c:pt idx="455">
                  <c:v>40816.326530612248</c:v>
                </c:pt>
                <c:pt idx="456">
                  <c:v>40983.606557377047</c:v>
                </c:pt>
                <c:pt idx="457">
                  <c:v>41152.263374485599</c:v>
                </c:pt>
                <c:pt idx="458">
                  <c:v>41322.314049586777</c:v>
                </c:pt>
                <c:pt idx="459">
                  <c:v>41493.775933609955</c:v>
                </c:pt>
                <c:pt idx="460">
                  <c:v>41666.666666666664</c:v>
                </c:pt>
                <c:pt idx="461">
                  <c:v>41841.00418410042</c:v>
                </c:pt>
                <c:pt idx="462">
                  <c:v>42016.806722689078</c:v>
                </c:pt>
                <c:pt idx="463">
                  <c:v>42194.09282700422</c:v>
                </c:pt>
                <c:pt idx="464">
                  <c:v>42372.881355932201</c:v>
                </c:pt>
                <c:pt idx="465">
                  <c:v>42553.191489361699</c:v>
                </c:pt>
                <c:pt idx="466">
                  <c:v>42735.042735042734</c:v>
                </c:pt>
                <c:pt idx="467">
                  <c:v>42918.454935622314</c:v>
                </c:pt>
                <c:pt idx="468">
                  <c:v>43103.448275862072</c:v>
                </c:pt>
                <c:pt idx="469">
                  <c:v>43290.043290043293</c:v>
                </c:pt>
                <c:pt idx="470">
                  <c:v>43478.260869565216</c:v>
                </c:pt>
                <c:pt idx="471">
                  <c:v>43668.122270742359</c:v>
                </c:pt>
                <c:pt idx="472">
                  <c:v>43859.649122807015</c:v>
                </c:pt>
                <c:pt idx="473">
                  <c:v>44052.863436123349</c:v>
                </c:pt>
                <c:pt idx="474">
                  <c:v>44247.787610619467</c:v>
                </c:pt>
                <c:pt idx="475">
                  <c:v>44444.444444444445</c:v>
                </c:pt>
                <c:pt idx="476">
                  <c:v>44642.857142857145</c:v>
                </c:pt>
                <c:pt idx="477">
                  <c:v>44843.04932735426</c:v>
                </c:pt>
                <c:pt idx="478">
                  <c:v>45045.045045045044</c:v>
                </c:pt>
                <c:pt idx="479">
                  <c:v>45248.868778280543</c:v>
                </c:pt>
                <c:pt idx="480">
                  <c:v>45454.545454545456</c:v>
                </c:pt>
                <c:pt idx="481">
                  <c:v>45662.100456621003</c:v>
                </c:pt>
                <c:pt idx="482">
                  <c:v>45871.559633027522</c:v>
                </c:pt>
                <c:pt idx="483">
                  <c:v>46082.949308755764</c:v>
                </c:pt>
                <c:pt idx="484">
                  <c:v>46296.296296296299</c:v>
                </c:pt>
                <c:pt idx="485">
                  <c:v>46511.627906976741</c:v>
                </c:pt>
                <c:pt idx="486">
                  <c:v>46728.971962616823</c:v>
                </c:pt>
                <c:pt idx="487">
                  <c:v>46948.356807511736</c:v>
                </c:pt>
                <c:pt idx="488">
                  <c:v>47169.811320754714</c:v>
                </c:pt>
                <c:pt idx="489">
                  <c:v>47393.364928909956</c:v>
                </c:pt>
                <c:pt idx="490">
                  <c:v>47619.047619047618</c:v>
                </c:pt>
                <c:pt idx="491">
                  <c:v>47846.889952153113</c:v>
                </c:pt>
                <c:pt idx="492">
                  <c:v>48076.923076923078</c:v>
                </c:pt>
                <c:pt idx="493">
                  <c:v>48309.178743961354</c:v>
                </c:pt>
                <c:pt idx="494">
                  <c:v>48543.689320388352</c:v>
                </c:pt>
                <c:pt idx="495">
                  <c:v>48780.487804878052</c:v>
                </c:pt>
                <c:pt idx="496">
                  <c:v>49019.607843137252</c:v>
                </c:pt>
                <c:pt idx="497">
                  <c:v>49261.083743842362</c:v>
                </c:pt>
                <c:pt idx="498">
                  <c:v>49504.950495049503</c:v>
                </c:pt>
                <c:pt idx="499">
                  <c:v>49751.243781094527</c:v>
                </c:pt>
                <c:pt idx="500">
                  <c:v>50000</c:v>
                </c:pt>
              </c:numCache>
            </c:numRef>
          </c:xVal>
          <c:yVal>
            <c:numRef>
              <c:f>'JR280-1mm.Sample.Raw'!$I$3:$I$503</c:f>
              <c:numCache>
                <c:formatCode>General</c:formatCode>
                <c:ptCount val="501"/>
                <c:pt idx="0">
                  <c:v>14.424242424242424</c:v>
                </c:pt>
                <c:pt idx="1">
                  <c:v>15.939393939393938</c:v>
                </c:pt>
                <c:pt idx="2">
                  <c:v>14.909090909090908</c:v>
                </c:pt>
                <c:pt idx="3">
                  <c:v>15.393939393939393</c:v>
                </c:pt>
                <c:pt idx="4">
                  <c:v>14.545454545454545</c:v>
                </c:pt>
                <c:pt idx="5">
                  <c:v>15.030303030303029</c:v>
                </c:pt>
                <c:pt idx="6">
                  <c:v>15.696969696969695</c:v>
                </c:pt>
                <c:pt idx="7">
                  <c:v>16.09090909090909</c:v>
                </c:pt>
                <c:pt idx="8">
                  <c:v>16.060606060606059</c:v>
                </c:pt>
                <c:pt idx="9">
                  <c:v>14.999999999999998</c:v>
                </c:pt>
                <c:pt idx="10">
                  <c:v>15.24242424242424</c:v>
                </c:pt>
                <c:pt idx="11">
                  <c:v>17.121212121212118</c:v>
                </c:pt>
                <c:pt idx="12">
                  <c:v>16.09090909090909</c:v>
                </c:pt>
                <c:pt idx="13">
                  <c:v>15.060606060606061</c:v>
                </c:pt>
                <c:pt idx="14">
                  <c:v>13.181818181818182</c:v>
                </c:pt>
                <c:pt idx="15">
                  <c:v>15.606060606060606</c:v>
                </c:pt>
                <c:pt idx="16">
                  <c:v>14.848484848484848</c:v>
                </c:pt>
                <c:pt idx="17">
                  <c:v>17.060606060606059</c:v>
                </c:pt>
                <c:pt idx="18">
                  <c:v>17.969696969696969</c:v>
                </c:pt>
                <c:pt idx="19">
                  <c:v>18.18181818181818</c:v>
                </c:pt>
                <c:pt idx="20">
                  <c:v>15.666666666666664</c:v>
                </c:pt>
                <c:pt idx="21">
                  <c:v>15.787878787878785</c:v>
                </c:pt>
                <c:pt idx="22">
                  <c:v>17.545454545454543</c:v>
                </c:pt>
                <c:pt idx="23">
                  <c:v>14.454545454545453</c:v>
                </c:pt>
                <c:pt idx="24">
                  <c:v>16.484848484848484</c:v>
                </c:pt>
                <c:pt idx="25">
                  <c:v>15.939393939393938</c:v>
                </c:pt>
                <c:pt idx="26">
                  <c:v>16.424242424242422</c:v>
                </c:pt>
                <c:pt idx="27">
                  <c:v>17.90909090909091</c:v>
                </c:pt>
                <c:pt idx="28">
                  <c:v>17.818181818181817</c:v>
                </c:pt>
                <c:pt idx="29">
                  <c:v>17.878787878787879</c:v>
                </c:pt>
                <c:pt idx="30">
                  <c:v>19.606060606060606</c:v>
                </c:pt>
                <c:pt idx="31">
                  <c:v>19.666666666666664</c:v>
                </c:pt>
                <c:pt idx="32">
                  <c:v>19.212121212121211</c:v>
                </c:pt>
                <c:pt idx="33">
                  <c:v>18.666666666666664</c:v>
                </c:pt>
                <c:pt idx="34">
                  <c:v>16.575757575757574</c:v>
                </c:pt>
                <c:pt idx="35">
                  <c:v>17.727272727272727</c:v>
                </c:pt>
                <c:pt idx="36">
                  <c:v>20.212121212121207</c:v>
                </c:pt>
                <c:pt idx="37">
                  <c:v>19.787878787878789</c:v>
                </c:pt>
                <c:pt idx="38">
                  <c:v>20.121212121212118</c:v>
                </c:pt>
                <c:pt idx="39">
                  <c:v>19.515151515151516</c:v>
                </c:pt>
                <c:pt idx="40">
                  <c:v>20.27272727272727</c:v>
                </c:pt>
                <c:pt idx="41">
                  <c:v>20.212121212121207</c:v>
                </c:pt>
                <c:pt idx="42">
                  <c:v>19.393939393939394</c:v>
                </c:pt>
                <c:pt idx="43">
                  <c:v>20.696969696969695</c:v>
                </c:pt>
                <c:pt idx="44">
                  <c:v>21.18181818181818</c:v>
                </c:pt>
                <c:pt idx="45">
                  <c:v>21.212121212121211</c:v>
                </c:pt>
                <c:pt idx="46">
                  <c:v>21</c:v>
                </c:pt>
                <c:pt idx="47">
                  <c:v>19.878787878787879</c:v>
                </c:pt>
                <c:pt idx="48">
                  <c:v>21.696969696969695</c:v>
                </c:pt>
                <c:pt idx="49">
                  <c:v>21.787878787878785</c:v>
                </c:pt>
                <c:pt idx="50">
                  <c:v>21.424242424242422</c:v>
                </c:pt>
                <c:pt idx="51">
                  <c:v>22.575757575757574</c:v>
                </c:pt>
                <c:pt idx="52">
                  <c:v>23.27272727272727</c:v>
                </c:pt>
                <c:pt idx="53">
                  <c:v>22.515151515151512</c:v>
                </c:pt>
                <c:pt idx="54">
                  <c:v>21.696969696969695</c:v>
                </c:pt>
                <c:pt idx="55">
                  <c:v>22.424242424242422</c:v>
                </c:pt>
                <c:pt idx="56">
                  <c:v>23.666666666666664</c:v>
                </c:pt>
                <c:pt idx="57">
                  <c:v>23.727272727272723</c:v>
                </c:pt>
                <c:pt idx="58">
                  <c:v>22.696969696969695</c:v>
                </c:pt>
                <c:pt idx="59">
                  <c:v>23.878787878787875</c:v>
                </c:pt>
                <c:pt idx="60">
                  <c:v>23.909090909090907</c:v>
                </c:pt>
                <c:pt idx="61">
                  <c:v>23.151515151515152</c:v>
                </c:pt>
                <c:pt idx="62">
                  <c:v>24.303030303030301</c:v>
                </c:pt>
                <c:pt idx="63">
                  <c:v>24.242424242424242</c:v>
                </c:pt>
                <c:pt idx="64">
                  <c:v>24.696969696969695</c:v>
                </c:pt>
                <c:pt idx="65">
                  <c:v>24.878787878787875</c:v>
                </c:pt>
                <c:pt idx="66">
                  <c:v>24.575757575757574</c:v>
                </c:pt>
                <c:pt idx="67">
                  <c:v>24.969696969696965</c:v>
                </c:pt>
                <c:pt idx="68">
                  <c:v>26.363636363636363</c:v>
                </c:pt>
                <c:pt idx="69">
                  <c:v>26.212121212121211</c:v>
                </c:pt>
                <c:pt idx="70">
                  <c:v>26.272727272727273</c:v>
                </c:pt>
                <c:pt idx="71">
                  <c:v>26.757575757575754</c:v>
                </c:pt>
                <c:pt idx="72">
                  <c:v>27.878787878787879</c:v>
                </c:pt>
                <c:pt idx="73">
                  <c:v>27.90909090909091</c:v>
                </c:pt>
                <c:pt idx="74">
                  <c:v>26.696969696969692</c:v>
                </c:pt>
                <c:pt idx="75">
                  <c:v>28.121212121212118</c:v>
                </c:pt>
                <c:pt idx="76">
                  <c:v>29.333333333333332</c:v>
                </c:pt>
                <c:pt idx="77">
                  <c:v>29.424242424242422</c:v>
                </c:pt>
                <c:pt idx="78">
                  <c:v>30.303030303030301</c:v>
                </c:pt>
                <c:pt idx="79">
                  <c:v>29.727272727272727</c:v>
                </c:pt>
                <c:pt idx="80">
                  <c:v>30.212121212121211</c:v>
                </c:pt>
                <c:pt idx="81">
                  <c:v>30.757575757575758</c:v>
                </c:pt>
                <c:pt idx="82">
                  <c:v>30.575757575757571</c:v>
                </c:pt>
                <c:pt idx="83">
                  <c:v>28.696969696969695</c:v>
                </c:pt>
                <c:pt idx="84">
                  <c:v>28.696969696969695</c:v>
                </c:pt>
                <c:pt idx="85">
                  <c:v>30.424242424242419</c:v>
                </c:pt>
                <c:pt idx="86">
                  <c:v>32.060606060606055</c:v>
                </c:pt>
                <c:pt idx="87">
                  <c:v>32.272727272727266</c:v>
                </c:pt>
                <c:pt idx="88">
                  <c:v>33.030303030303031</c:v>
                </c:pt>
                <c:pt idx="89">
                  <c:v>33.393939393939391</c:v>
                </c:pt>
                <c:pt idx="90">
                  <c:v>33.090909090909093</c:v>
                </c:pt>
                <c:pt idx="91">
                  <c:v>33.606060606060602</c:v>
                </c:pt>
                <c:pt idx="92">
                  <c:v>34.81818181818182</c:v>
                </c:pt>
                <c:pt idx="93">
                  <c:v>34.090909090909086</c:v>
                </c:pt>
                <c:pt idx="94">
                  <c:v>33.969696969696969</c:v>
                </c:pt>
                <c:pt idx="95">
                  <c:v>35.393939393939391</c:v>
                </c:pt>
                <c:pt idx="96">
                  <c:v>35.515151515151516</c:v>
                </c:pt>
                <c:pt idx="97">
                  <c:v>35.909090909090907</c:v>
                </c:pt>
                <c:pt idx="98">
                  <c:v>36.636363636363633</c:v>
                </c:pt>
                <c:pt idx="99">
                  <c:v>36.878787878787875</c:v>
                </c:pt>
                <c:pt idx="100">
                  <c:v>36.515151515151508</c:v>
                </c:pt>
                <c:pt idx="101">
                  <c:v>36.18181818181818</c:v>
                </c:pt>
                <c:pt idx="102">
                  <c:v>36.606060606060609</c:v>
                </c:pt>
                <c:pt idx="103">
                  <c:v>37.393939393939391</c:v>
                </c:pt>
                <c:pt idx="104">
                  <c:v>38.484848484848484</c:v>
                </c:pt>
                <c:pt idx="105">
                  <c:v>39.484848484848477</c:v>
                </c:pt>
                <c:pt idx="106">
                  <c:v>39.666666666666664</c:v>
                </c:pt>
                <c:pt idx="107">
                  <c:v>39.757575757575758</c:v>
                </c:pt>
                <c:pt idx="108">
                  <c:v>40.272727272727273</c:v>
                </c:pt>
                <c:pt idx="109">
                  <c:v>40.878787878787875</c:v>
                </c:pt>
                <c:pt idx="110">
                  <c:v>41.333333333333329</c:v>
                </c:pt>
                <c:pt idx="111">
                  <c:v>41.36363636363636</c:v>
                </c:pt>
                <c:pt idx="112">
                  <c:v>41.545454545454547</c:v>
                </c:pt>
                <c:pt idx="113">
                  <c:v>42.090909090909086</c:v>
                </c:pt>
                <c:pt idx="114">
                  <c:v>42.393939393939391</c:v>
                </c:pt>
                <c:pt idx="115">
                  <c:v>43.242424242424242</c:v>
                </c:pt>
                <c:pt idx="116">
                  <c:v>44.333333333333336</c:v>
                </c:pt>
                <c:pt idx="117">
                  <c:v>44.757575757575758</c:v>
                </c:pt>
                <c:pt idx="118">
                  <c:v>44.606060606060602</c:v>
                </c:pt>
                <c:pt idx="119">
                  <c:v>44.575757575757578</c:v>
                </c:pt>
                <c:pt idx="120">
                  <c:v>46.848484848484844</c:v>
                </c:pt>
                <c:pt idx="121">
                  <c:v>47.969696969696969</c:v>
                </c:pt>
                <c:pt idx="122">
                  <c:v>47.484848484848484</c:v>
                </c:pt>
                <c:pt idx="123">
                  <c:v>48.515151515151508</c:v>
                </c:pt>
                <c:pt idx="124">
                  <c:v>48.696969696969688</c:v>
                </c:pt>
                <c:pt idx="125">
                  <c:v>49.242424242424235</c:v>
                </c:pt>
                <c:pt idx="126">
                  <c:v>50.303030303030297</c:v>
                </c:pt>
                <c:pt idx="127">
                  <c:v>51.151515151515149</c:v>
                </c:pt>
                <c:pt idx="128">
                  <c:v>52</c:v>
                </c:pt>
                <c:pt idx="129">
                  <c:v>52.030303030303024</c:v>
                </c:pt>
                <c:pt idx="130">
                  <c:v>53.36363636363636</c:v>
                </c:pt>
                <c:pt idx="131">
                  <c:v>54.999999999999993</c:v>
                </c:pt>
                <c:pt idx="132">
                  <c:v>55.757575757575758</c:v>
                </c:pt>
                <c:pt idx="133">
                  <c:v>56.18181818181818</c:v>
                </c:pt>
                <c:pt idx="134">
                  <c:v>57.454545454545446</c:v>
                </c:pt>
                <c:pt idx="135">
                  <c:v>59.060606060606055</c:v>
                </c:pt>
                <c:pt idx="136">
                  <c:v>59.969696969696962</c:v>
                </c:pt>
                <c:pt idx="137">
                  <c:v>60.909090909090907</c:v>
                </c:pt>
                <c:pt idx="138">
                  <c:v>62.848484848484837</c:v>
                </c:pt>
                <c:pt idx="139">
                  <c:v>63.393939393939391</c:v>
                </c:pt>
                <c:pt idx="140">
                  <c:v>63.333333333333321</c:v>
                </c:pt>
                <c:pt idx="141">
                  <c:v>65.484848484848484</c:v>
                </c:pt>
                <c:pt idx="142">
                  <c:v>67.333333333333329</c:v>
                </c:pt>
                <c:pt idx="143">
                  <c:v>69.030303030303031</c:v>
                </c:pt>
                <c:pt idx="144">
                  <c:v>70</c:v>
                </c:pt>
                <c:pt idx="145">
                  <c:v>71.272727272727266</c:v>
                </c:pt>
                <c:pt idx="146">
                  <c:v>73.636363636363626</c:v>
                </c:pt>
                <c:pt idx="147">
                  <c:v>75.818181818181813</c:v>
                </c:pt>
                <c:pt idx="148">
                  <c:v>78.454545454545453</c:v>
                </c:pt>
                <c:pt idx="149">
                  <c:v>80.757575757575751</c:v>
                </c:pt>
                <c:pt idx="150">
                  <c:v>83.515151515151516</c:v>
                </c:pt>
                <c:pt idx="151">
                  <c:v>87.060606060606062</c:v>
                </c:pt>
                <c:pt idx="152">
                  <c:v>90.454545454545439</c:v>
                </c:pt>
                <c:pt idx="153">
                  <c:v>94.424242424242408</c:v>
                </c:pt>
                <c:pt idx="154">
                  <c:v>98.666666666666671</c:v>
                </c:pt>
                <c:pt idx="155">
                  <c:v>103.18181818181817</c:v>
                </c:pt>
                <c:pt idx="156">
                  <c:v>109.06060606060606</c:v>
                </c:pt>
                <c:pt idx="157">
                  <c:v>114.36363636363636</c:v>
                </c:pt>
                <c:pt idx="158">
                  <c:v>119.15151515151513</c:v>
                </c:pt>
                <c:pt idx="159">
                  <c:v>123.81818181818181</c:v>
                </c:pt>
                <c:pt idx="160">
                  <c:v>129.87878787878788</c:v>
                </c:pt>
                <c:pt idx="161">
                  <c:v>135.72727272727272</c:v>
                </c:pt>
                <c:pt idx="162">
                  <c:v>142.63636363636363</c:v>
                </c:pt>
                <c:pt idx="163">
                  <c:v>148.90909090909091</c:v>
                </c:pt>
                <c:pt idx="164">
                  <c:v>155.84848484848484</c:v>
                </c:pt>
                <c:pt idx="165">
                  <c:v>162.24242424242425</c:v>
                </c:pt>
                <c:pt idx="166">
                  <c:v>167.66666666666666</c:v>
                </c:pt>
                <c:pt idx="167">
                  <c:v>175.63636363636363</c:v>
                </c:pt>
                <c:pt idx="168">
                  <c:v>182.84848484848484</c:v>
                </c:pt>
                <c:pt idx="169">
                  <c:v>189.54545454545453</c:v>
                </c:pt>
                <c:pt idx="170">
                  <c:v>196.96969696969694</c:v>
                </c:pt>
                <c:pt idx="171">
                  <c:v>203.5151515151515</c:v>
                </c:pt>
                <c:pt idx="172">
                  <c:v>209.48484848484847</c:v>
                </c:pt>
                <c:pt idx="173">
                  <c:v>215.93939393939394</c:v>
                </c:pt>
                <c:pt idx="174">
                  <c:v>222.15151515151513</c:v>
                </c:pt>
                <c:pt idx="175">
                  <c:v>227.57575757575756</c:v>
                </c:pt>
                <c:pt idx="176">
                  <c:v>232.99999999999997</c:v>
                </c:pt>
                <c:pt idx="177">
                  <c:v>239.48484848484847</c:v>
                </c:pt>
                <c:pt idx="178">
                  <c:v>245.09090909090907</c:v>
                </c:pt>
                <c:pt idx="179">
                  <c:v>250.84848484848484</c:v>
                </c:pt>
                <c:pt idx="180">
                  <c:v>255.1212121212121</c:v>
                </c:pt>
                <c:pt idx="181">
                  <c:v>259.42424242424238</c:v>
                </c:pt>
                <c:pt idx="182">
                  <c:v>264.60606060606057</c:v>
                </c:pt>
                <c:pt idx="183">
                  <c:v>269.06060606060601</c:v>
                </c:pt>
                <c:pt idx="184">
                  <c:v>273.39393939393938</c:v>
                </c:pt>
                <c:pt idx="185">
                  <c:v>278.15151515151513</c:v>
                </c:pt>
                <c:pt idx="186">
                  <c:v>284.030303030303</c:v>
                </c:pt>
                <c:pt idx="187">
                  <c:v>290.18181818181813</c:v>
                </c:pt>
                <c:pt idx="188">
                  <c:v>294.93939393939394</c:v>
                </c:pt>
                <c:pt idx="189">
                  <c:v>299.81818181818181</c:v>
                </c:pt>
                <c:pt idx="190">
                  <c:v>306.27272727272725</c:v>
                </c:pt>
                <c:pt idx="191">
                  <c:v>313.18181818181819</c:v>
                </c:pt>
                <c:pt idx="192">
                  <c:v>319.75757575757575</c:v>
                </c:pt>
                <c:pt idx="193">
                  <c:v>324.33333333333331</c:v>
                </c:pt>
                <c:pt idx="194">
                  <c:v>331.36363636363637</c:v>
                </c:pt>
                <c:pt idx="195">
                  <c:v>340.06060606060601</c:v>
                </c:pt>
                <c:pt idx="196">
                  <c:v>346.5454545454545</c:v>
                </c:pt>
                <c:pt idx="197">
                  <c:v>356.21212121212119</c:v>
                </c:pt>
                <c:pt idx="198">
                  <c:v>363.18181818181819</c:v>
                </c:pt>
                <c:pt idx="199">
                  <c:v>372.39393939393938</c:v>
                </c:pt>
                <c:pt idx="200">
                  <c:v>383.12121212121207</c:v>
                </c:pt>
                <c:pt idx="201">
                  <c:v>392.12121212121207</c:v>
                </c:pt>
                <c:pt idx="202">
                  <c:v>398.30303030303025</c:v>
                </c:pt>
                <c:pt idx="203">
                  <c:v>408.87878787878782</c:v>
                </c:pt>
                <c:pt idx="204">
                  <c:v>417.81818181818176</c:v>
                </c:pt>
                <c:pt idx="205">
                  <c:v>426.93939393939394</c:v>
                </c:pt>
                <c:pt idx="206">
                  <c:v>435.36363636363632</c:v>
                </c:pt>
                <c:pt idx="207">
                  <c:v>445.48484848484844</c:v>
                </c:pt>
                <c:pt idx="208">
                  <c:v>452.45454545454544</c:v>
                </c:pt>
                <c:pt idx="209">
                  <c:v>463.63636363636357</c:v>
                </c:pt>
                <c:pt idx="210">
                  <c:v>472.69696969696969</c:v>
                </c:pt>
                <c:pt idx="211">
                  <c:v>480.48484848484838</c:v>
                </c:pt>
                <c:pt idx="212">
                  <c:v>488.69696969696963</c:v>
                </c:pt>
                <c:pt idx="213">
                  <c:v>497.72727272727263</c:v>
                </c:pt>
                <c:pt idx="214">
                  <c:v>505.84848484848482</c:v>
                </c:pt>
                <c:pt idx="215">
                  <c:v>514.63636363636363</c:v>
                </c:pt>
                <c:pt idx="216">
                  <c:v>524.42424242424238</c:v>
                </c:pt>
                <c:pt idx="217">
                  <c:v>531.84848484848487</c:v>
                </c:pt>
                <c:pt idx="218">
                  <c:v>539.63636363636363</c:v>
                </c:pt>
                <c:pt idx="219">
                  <c:v>548.21212121212113</c:v>
                </c:pt>
                <c:pt idx="220">
                  <c:v>556.30303030303025</c:v>
                </c:pt>
                <c:pt idx="221">
                  <c:v>568.09090909090901</c:v>
                </c:pt>
                <c:pt idx="222">
                  <c:v>575.4848484848485</c:v>
                </c:pt>
                <c:pt idx="223">
                  <c:v>584.15151515151513</c:v>
                </c:pt>
                <c:pt idx="224">
                  <c:v>595.18181818181813</c:v>
                </c:pt>
                <c:pt idx="225">
                  <c:v>603.09090909090901</c:v>
                </c:pt>
                <c:pt idx="226">
                  <c:v>613.09090909090901</c:v>
                </c:pt>
                <c:pt idx="227">
                  <c:v>623.21212121212125</c:v>
                </c:pt>
                <c:pt idx="228">
                  <c:v>634.45454545454538</c:v>
                </c:pt>
                <c:pt idx="229">
                  <c:v>644.5151515151515</c:v>
                </c:pt>
                <c:pt idx="230">
                  <c:v>654.24242424242425</c:v>
                </c:pt>
                <c:pt idx="231">
                  <c:v>665.96969696969688</c:v>
                </c:pt>
                <c:pt idx="232">
                  <c:v>676.5454545454545</c:v>
                </c:pt>
                <c:pt idx="233">
                  <c:v>687.48484848484838</c:v>
                </c:pt>
                <c:pt idx="234">
                  <c:v>697.78787878787875</c:v>
                </c:pt>
                <c:pt idx="235">
                  <c:v>709.30303030303025</c:v>
                </c:pt>
                <c:pt idx="236">
                  <c:v>721.06060606060601</c:v>
                </c:pt>
                <c:pt idx="237">
                  <c:v>731.33333333333326</c:v>
                </c:pt>
                <c:pt idx="238">
                  <c:v>742.42424242424238</c:v>
                </c:pt>
                <c:pt idx="239">
                  <c:v>753.63636363636363</c:v>
                </c:pt>
                <c:pt idx="240">
                  <c:v>764.57575757575751</c:v>
                </c:pt>
                <c:pt idx="241">
                  <c:v>774.69696969696963</c:v>
                </c:pt>
                <c:pt idx="242">
                  <c:v>785.27272727272725</c:v>
                </c:pt>
                <c:pt idx="243">
                  <c:v>797.66666666666663</c:v>
                </c:pt>
                <c:pt idx="244">
                  <c:v>805.93939393939388</c:v>
                </c:pt>
                <c:pt idx="245">
                  <c:v>816.84848484848476</c:v>
                </c:pt>
                <c:pt idx="246">
                  <c:v>826.69696969696963</c:v>
                </c:pt>
                <c:pt idx="247">
                  <c:v>836.18181818181813</c:v>
                </c:pt>
                <c:pt idx="248">
                  <c:v>845.42424242424238</c:v>
                </c:pt>
                <c:pt idx="249">
                  <c:v>853.81818181818176</c:v>
                </c:pt>
                <c:pt idx="250">
                  <c:v>863.45454545454538</c:v>
                </c:pt>
                <c:pt idx="251">
                  <c:v>873.09090909090901</c:v>
                </c:pt>
                <c:pt idx="252">
                  <c:v>881.45454545454538</c:v>
                </c:pt>
                <c:pt idx="253">
                  <c:v>890.75757575757575</c:v>
                </c:pt>
                <c:pt idx="254">
                  <c:v>902.69696969696963</c:v>
                </c:pt>
                <c:pt idx="255">
                  <c:v>913.15151515151513</c:v>
                </c:pt>
                <c:pt idx="256">
                  <c:v>923.93939393939388</c:v>
                </c:pt>
                <c:pt idx="257">
                  <c:v>935.90909090909076</c:v>
                </c:pt>
                <c:pt idx="258">
                  <c:v>949.39393939393926</c:v>
                </c:pt>
                <c:pt idx="259">
                  <c:v>964.99999999999989</c:v>
                </c:pt>
                <c:pt idx="260">
                  <c:v>978.5454545454545</c:v>
                </c:pt>
                <c:pt idx="261">
                  <c:v>993.66666666666663</c:v>
                </c:pt>
                <c:pt idx="262">
                  <c:v>1012.3636363636363</c:v>
                </c:pt>
                <c:pt idx="263">
                  <c:v>1033.2121212121212</c:v>
                </c:pt>
                <c:pt idx="264">
                  <c:v>1054.9696969696968</c:v>
                </c:pt>
                <c:pt idx="265">
                  <c:v>1080.3939393939393</c:v>
                </c:pt>
                <c:pt idx="266">
                  <c:v>1109.212121212121</c:v>
                </c:pt>
                <c:pt idx="267">
                  <c:v>1138.969696969697</c:v>
                </c:pt>
                <c:pt idx="268">
                  <c:v>1174.4545454545453</c:v>
                </c:pt>
                <c:pt idx="269">
                  <c:v>1216.3939393939395</c:v>
                </c:pt>
                <c:pt idx="270">
                  <c:v>1261.242424242424</c:v>
                </c:pt>
                <c:pt idx="271">
                  <c:v>1312.9696969696968</c:v>
                </c:pt>
                <c:pt idx="272">
                  <c:v>1372.8787878787878</c:v>
                </c:pt>
                <c:pt idx="273">
                  <c:v>1442.8484848484845</c:v>
                </c:pt>
                <c:pt idx="274">
                  <c:v>1523.1515151515152</c:v>
                </c:pt>
                <c:pt idx="275">
                  <c:v>1612.4545454545453</c:v>
                </c:pt>
                <c:pt idx="276">
                  <c:v>1718.8484848484848</c:v>
                </c:pt>
                <c:pt idx="277">
                  <c:v>1841.7878787878785</c:v>
                </c:pt>
                <c:pt idx="278">
                  <c:v>1983.7272727272723</c:v>
                </c:pt>
                <c:pt idx="279">
                  <c:v>2145.4242424242425</c:v>
                </c:pt>
                <c:pt idx="280">
                  <c:v>2326.0606060606056</c:v>
                </c:pt>
                <c:pt idx="281">
                  <c:v>2529.5151515151515</c:v>
                </c:pt>
                <c:pt idx="282">
                  <c:v>2760.6666666666665</c:v>
                </c:pt>
                <c:pt idx="283">
                  <c:v>3016.7878787878785</c:v>
                </c:pt>
                <c:pt idx="284">
                  <c:v>3297.515151515151</c:v>
                </c:pt>
                <c:pt idx="285">
                  <c:v>3603.272727272727</c:v>
                </c:pt>
                <c:pt idx="286">
                  <c:v>3933.30303030303</c:v>
                </c:pt>
                <c:pt idx="287">
                  <c:v>4285.5757575757571</c:v>
                </c:pt>
                <c:pt idx="288">
                  <c:v>4656.454545454545</c:v>
                </c:pt>
                <c:pt idx="289">
                  <c:v>5042.6666666666661</c:v>
                </c:pt>
                <c:pt idx="290">
                  <c:v>5440.2121212121201</c:v>
                </c:pt>
                <c:pt idx="291">
                  <c:v>5844.30303030303</c:v>
                </c:pt>
                <c:pt idx="292">
                  <c:v>6251.272727272727</c:v>
                </c:pt>
                <c:pt idx="293">
                  <c:v>6661.424242424242</c:v>
                </c:pt>
                <c:pt idx="294">
                  <c:v>7073.939393939394</c:v>
                </c:pt>
                <c:pt idx="295">
                  <c:v>7486.121212121212</c:v>
                </c:pt>
                <c:pt idx="296">
                  <c:v>7902.848484848485</c:v>
                </c:pt>
                <c:pt idx="297">
                  <c:v>8328.363636363636</c:v>
                </c:pt>
                <c:pt idx="298">
                  <c:v>8762.0909090909081</c:v>
                </c:pt>
                <c:pt idx="299">
                  <c:v>9207.545454545454</c:v>
                </c:pt>
                <c:pt idx="300">
                  <c:v>9663.4545454545441</c:v>
                </c:pt>
                <c:pt idx="301">
                  <c:v>10127.151515151514</c:v>
                </c:pt>
                <c:pt idx="302">
                  <c:v>10600.242424242424</c:v>
                </c:pt>
                <c:pt idx="303">
                  <c:v>11074.90909090909</c:v>
                </c:pt>
                <c:pt idx="304">
                  <c:v>11554.030303030302</c:v>
                </c:pt>
                <c:pt idx="305">
                  <c:v>12033.999999999998</c:v>
                </c:pt>
                <c:pt idx="306">
                  <c:v>12513.848484848484</c:v>
                </c:pt>
                <c:pt idx="307">
                  <c:v>12997.12121212121</c:v>
                </c:pt>
                <c:pt idx="308">
                  <c:v>13481.69696969697</c:v>
                </c:pt>
                <c:pt idx="309">
                  <c:v>13971.757575757574</c:v>
                </c:pt>
                <c:pt idx="310">
                  <c:v>14473.393939393938</c:v>
                </c:pt>
                <c:pt idx="311">
                  <c:v>14983.636363636362</c:v>
                </c:pt>
                <c:pt idx="312">
                  <c:v>15506.393939393938</c:v>
                </c:pt>
                <c:pt idx="313">
                  <c:v>16043.090909090906</c:v>
                </c:pt>
                <c:pt idx="314">
                  <c:v>16588.060606060604</c:v>
                </c:pt>
                <c:pt idx="315">
                  <c:v>17145.636363636364</c:v>
                </c:pt>
                <c:pt idx="316">
                  <c:v>17714.21212121212</c:v>
                </c:pt>
                <c:pt idx="317">
                  <c:v>18286.696969696968</c:v>
                </c:pt>
                <c:pt idx="318">
                  <c:v>18862.939393939392</c:v>
                </c:pt>
                <c:pt idx="319">
                  <c:v>19432.21212121212</c:v>
                </c:pt>
                <c:pt idx="320">
                  <c:v>19990.21212121212</c:v>
                </c:pt>
                <c:pt idx="321">
                  <c:v>20532.303030303028</c:v>
                </c:pt>
                <c:pt idx="322">
                  <c:v>21043.030303030304</c:v>
                </c:pt>
                <c:pt idx="323">
                  <c:v>21512.484848484848</c:v>
                </c:pt>
                <c:pt idx="324">
                  <c:v>21967.60606060606</c:v>
                </c:pt>
                <c:pt idx="325">
                  <c:v>22356.42424242424</c:v>
                </c:pt>
                <c:pt idx="326">
                  <c:v>22633.999999999996</c:v>
                </c:pt>
                <c:pt idx="327">
                  <c:v>22845.969696969692</c:v>
                </c:pt>
                <c:pt idx="328">
                  <c:v>22992.939393939392</c:v>
                </c:pt>
                <c:pt idx="329">
                  <c:v>23062.484848484848</c:v>
                </c:pt>
                <c:pt idx="330">
                  <c:v>23061.606060606056</c:v>
                </c:pt>
                <c:pt idx="331">
                  <c:v>23000.454545454544</c:v>
                </c:pt>
                <c:pt idx="332">
                  <c:v>22890.757575757576</c:v>
                </c:pt>
                <c:pt idx="333">
                  <c:v>22733.42424242424</c:v>
                </c:pt>
                <c:pt idx="334">
                  <c:v>22533.696969696968</c:v>
                </c:pt>
                <c:pt idx="335">
                  <c:v>22316.151515151512</c:v>
                </c:pt>
                <c:pt idx="336">
                  <c:v>22078.0303030303</c:v>
                </c:pt>
                <c:pt idx="337">
                  <c:v>21834.727272727272</c:v>
                </c:pt>
                <c:pt idx="338">
                  <c:v>21597.21212121212</c:v>
                </c:pt>
                <c:pt idx="339">
                  <c:v>21379.848484848484</c:v>
                </c:pt>
                <c:pt idx="340">
                  <c:v>21179.787878787876</c:v>
                </c:pt>
                <c:pt idx="341">
                  <c:v>21015.666666666668</c:v>
                </c:pt>
                <c:pt idx="342">
                  <c:v>20895.727272727272</c:v>
                </c:pt>
                <c:pt idx="343">
                  <c:v>20821.606060606056</c:v>
                </c:pt>
                <c:pt idx="344">
                  <c:v>20802.333333333332</c:v>
                </c:pt>
                <c:pt idx="345">
                  <c:v>20839.515151515148</c:v>
                </c:pt>
                <c:pt idx="346">
                  <c:v>20941.696969696968</c:v>
                </c:pt>
                <c:pt idx="347">
                  <c:v>21112.121212121208</c:v>
                </c:pt>
                <c:pt idx="348">
                  <c:v>21347.575757575756</c:v>
                </c:pt>
                <c:pt idx="349">
                  <c:v>21652.606060606056</c:v>
                </c:pt>
                <c:pt idx="350">
                  <c:v>22043.060606060604</c:v>
                </c:pt>
                <c:pt idx="351">
                  <c:v>22507</c:v>
                </c:pt>
                <c:pt idx="352">
                  <c:v>23048.515151515148</c:v>
                </c:pt>
                <c:pt idx="353">
                  <c:v>23674.090909090908</c:v>
                </c:pt>
                <c:pt idx="354">
                  <c:v>24367.81818181818</c:v>
                </c:pt>
                <c:pt idx="355">
                  <c:v>25149.333333333332</c:v>
                </c:pt>
                <c:pt idx="356">
                  <c:v>25982.363636363636</c:v>
                </c:pt>
                <c:pt idx="357">
                  <c:v>26893.333333333332</c:v>
                </c:pt>
                <c:pt idx="358">
                  <c:v>27861.666666666664</c:v>
                </c:pt>
                <c:pt idx="359">
                  <c:v>28853.454545454544</c:v>
                </c:pt>
                <c:pt idx="360">
                  <c:v>29880.575757575756</c:v>
                </c:pt>
                <c:pt idx="361">
                  <c:v>30884.969696969696</c:v>
                </c:pt>
                <c:pt idx="362">
                  <c:v>31837.484848484848</c:v>
                </c:pt>
                <c:pt idx="363">
                  <c:v>32719.63636363636</c:v>
                </c:pt>
                <c:pt idx="364">
                  <c:v>33438.78787878788</c:v>
                </c:pt>
                <c:pt idx="365">
                  <c:v>34012.030303030304</c:v>
                </c:pt>
                <c:pt idx="366">
                  <c:v>34390.727272727272</c:v>
                </c:pt>
                <c:pt idx="367">
                  <c:v>34600.272727272728</c:v>
                </c:pt>
                <c:pt idx="368">
                  <c:v>34665.21212121212</c:v>
                </c:pt>
                <c:pt idx="369">
                  <c:v>34603.84848484848</c:v>
                </c:pt>
                <c:pt idx="370">
                  <c:v>34427.606060606064</c:v>
                </c:pt>
                <c:pt idx="371">
                  <c:v>34210.363636363632</c:v>
                </c:pt>
                <c:pt idx="372">
                  <c:v>33993.939393939392</c:v>
                </c:pt>
                <c:pt idx="373">
                  <c:v>33739.333333333336</c:v>
                </c:pt>
                <c:pt idx="374">
                  <c:v>33463.727272727272</c:v>
                </c:pt>
                <c:pt idx="375">
                  <c:v>33210.151515151512</c:v>
                </c:pt>
                <c:pt idx="376">
                  <c:v>32981.575757575753</c:v>
                </c:pt>
                <c:pt idx="377">
                  <c:v>32742.45454545454</c:v>
                </c:pt>
                <c:pt idx="378">
                  <c:v>32510.545454545452</c:v>
                </c:pt>
                <c:pt idx="379">
                  <c:v>32272.21212121212</c:v>
                </c:pt>
                <c:pt idx="380">
                  <c:v>32049.303030303032</c:v>
                </c:pt>
                <c:pt idx="381">
                  <c:v>31791.21212121212</c:v>
                </c:pt>
                <c:pt idx="382">
                  <c:v>31518.636363636357</c:v>
                </c:pt>
                <c:pt idx="383">
                  <c:v>31267.81818181818</c:v>
                </c:pt>
                <c:pt idx="384">
                  <c:v>30990.848484848484</c:v>
                </c:pt>
                <c:pt idx="385">
                  <c:v>30705.060606060601</c:v>
                </c:pt>
                <c:pt idx="386">
                  <c:v>30399.090909090904</c:v>
                </c:pt>
                <c:pt idx="387">
                  <c:v>30093.484848484844</c:v>
                </c:pt>
                <c:pt idx="388">
                  <c:v>29813.575757575753</c:v>
                </c:pt>
                <c:pt idx="389">
                  <c:v>29552.848484848484</c:v>
                </c:pt>
                <c:pt idx="390">
                  <c:v>29317.090909090908</c:v>
                </c:pt>
                <c:pt idx="391">
                  <c:v>29106.696969696965</c:v>
                </c:pt>
                <c:pt idx="392">
                  <c:v>28924.090909090908</c:v>
                </c:pt>
                <c:pt idx="393">
                  <c:v>28763.090909090904</c:v>
                </c:pt>
                <c:pt idx="394">
                  <c:v>28620.393939393936</c:v>
                </c:pt>
                <c:pt idx="395">
                  <c:v>28501.181818181816</c:v>
                </c:pt>
                <c:pt idx="396">
                  <c:v>28396.515151515148</c:v>
                </c:pt>
                <c:pt idx="397">
                  <c:v>28304.45454545454</c:v>
                </c:pt>
                <c:pt idx="398">
                  <c:v>28211.212121212116</c:v>
                </c:pt>
                <c:pt idx="399">
                  <c:v>28112.787878787876</c:v>
                </c:pt>
                <c:pt idx="400">
                  <c:v>27999.545454545452</c:v>
                </c:pt>
                <c:pt idx="401">
                  <c:v>27876.090909090908</c:v>
                </c:pt>
                <c:pt idx="402">
                  <c:v>27744.909090909088</c:v>
                </c:pt>
                <c:pt idx="403">
                  <c:v>27609.0303030303</c:v>
                </c:pt>
                <c:pt idx="404">
                  <c:v>27473.484848484848</c:v>
                </c:pt>
                <c:pt idx="405">
                  <c:v>27349.969696969696</c:v>
                </c:pt>
                <c:pt idx="406">
                  <c:v>27240.060606060604</c:v>
                </c:pt>
                <c:pt idx="407">
                  <c:v>27150.181818181816</c:v>
                </c:pt>
                <c:pt idx="408">
                  <c:v>27079.63636363636</c:v>
                </c:pt>
                <c:pt idx="409">
                  <c:v>27021.21212121212</c:v>
                </c:pt>
                <c:pt idx="410">
                  <c:v>26995.909090909088</c:v>
                </c:pt>
                <c:pt idx="411">
                  <c:v>26977.121212121208</c:v>
                </c:pt>
                <c:pt idx="412">
                  <c:v>26977.303030303028</c:v>
                </c:pt>
                <c:pt idx="413">
                  <c:v>26991.878787878784</c:v>
                </c:pt>
                <c:pt idx="414">
                  <c:v>27015.393939393936</c:v>
                </c:pt>
                <c:pt idx="415">
                  <c:v>27048.999999999996</c:v>
                </c:pt>
                <c:pt idx="416">
                  <c:v>27097.484848484848</c:v>
                </c:pt>
                <c:pt idx="417">
                  <c:v>27157.21212121212</c:v>
                </c:pt>
                <c:pt idx="418">
                  <c:v>27228.0303030303</c:v>
                </c:pt>
                <c:pt idx="419">
                  <c:v>27313.393939393936</c:v>
                </c:pt>
                <c:pt idx="420">
                  <c:v>27434.909090909092</c:v>
                </c:pt>
                <c:pt idx="421">
                  <c:v>27582.909090909092</c:v>
                </c:pt>
                <c:pt idx="422">
                  <c:v>27767.939393939392</c:v>
                </c:pt>
                <c:pt idx="423">
                  <c:v>27995.545454545452</c:v>
                </c:pt>
                <c:pt idx="424">
                  <c:v>28283.666666666664</c:v>
                </c:pt>
                <c:pt idx="425">
                  <c:v>28625.151515151512</c:v>
                </c:pt>
                <c:pt idx="426">
                  <c:v>29027.81818181818</c:v>
                </c:pt>
                <c:pt idx="427">
                  <c:v>29481.454545454544</c:v>
                </c:pt>
                <c:pt idx="428">
                  <c:v>29982.878787878784</c:v>
                </c:pt>
                <c:pt idx="429">
                  <c:v>30533.515151515148</c:v>
                </c:pt>
                <c:pt idx="430">
                  <c:v>31133.787878787876</c:v>
                </c:pt>
                <c:pt idx="431">
                  <c:v>31780.575757575756</c:v>
                </c:pt>
                <c:pt idx="432">
                  <c:v>32467.515151515152</c:v>
                </c:pt>
                <c:pt idx="433">
                  <c:v>33202.878787878784</c:v>
                </c:pt>
                <c:pt idx="434">
                  <c:v>33976.121212121216</c:v>
                </c:pt>
                <c:pt idx="435">
                  <c:v>34796.545454545449</c:v>
                </c:pt>
                <c:pt idx="436">
                  <c:v>35668.121212121216</c:v>
                </c:pt>
                <c:pt idx="437">
                  <c:v>36586.484848484848</c:v>
                </c:pt>
                <c:pt idx="438">
                  <c:v>37548.121212121208</c:v>
                </c:pt>
                <c:pt idx="439">
                  <c:v>38589.939393939392</c:v>
                </c:pt>
                <c:pt idx="440">
                  <c:v>39726.57575757576</c:v>
                </c:pt>
                <c:pt idx="441">
                  <c:v>40973.999999999993</c:v>
                </c:pt>
                <c:pt idx="442">
                  <c:v>42348.848484848488</c:v>
                </c:pt>
                <c:pt idx="443">
                  <c:v>43921.939393939392</c:v>
                </c:pt>
                <c:pt idx="444">
                  <c:v>45698.818181818184</c:v>
                </c:pt>
                <c:pt idx="445">
                  <c:v>47699.242424242417</c:v>
                </c:pt>
                <c:pt idx="446">
                  <c:v>49973.84848484848</c:v>
                </c:pt>
                <c:pt idx="447">
                  <c:v>52500.42424242424</c:v>
                </c:pt>
                <c:pt idx="448">
                  <c:v>55256.727272727265</c:v>
                </c:pt>
                <c:pt idx="449">
                  <c:v>58235.484848484841</c:v>
                </c:pt>
                <c:pt idx="450">
                  <c:v>61406.484848484841</c:v>
                </c:pt>
                <c:pt idx="451">
                  <c:v>64674.030303030304</c:v>
                </c:pt>
                <c:pt idx="452">
                  <c:v>67935.090909090912</c:v>
                </c:pt>
                <c:pt idx="453">
                  <c:v>71061.42424242424</c:v>
                </c:pt>
                <c:pt idx="454">
                  <c:v>74049.272727272721</c:v>
                </c:pt>
                <c:pt idx="455">
                  <c:v>76726.939393939378</c:v>
                </c:pt>
                <c:pt idx="456">
                  <c:v>79284.878787878784</c:v>
                </c:pt>
                <c:pt idx="457">
                  <c:v>81676.757575757569</c:v>
                </c:pt>
                <c:pt idx="458">
                  <c:v>83895.181818181809</c:v>
                </c:pt>
                <c:pt idx="459">
                  <c:v>85845.787878787873</c:v>
                </c:pt>
                <c:pt idx="460">
                  <c:v>87812.818181818177</c:v>
                </c:pt>
                <c:pt idx="461">
                  <c:v>89572.242424242417</c:v>
                </c:pt>
                <c:pt idx="462">
                  <c:v>91186.393939393936</c:v>
                </c:pt>
                <c:pt idx="463">
                  <c:v>92848.45454545453</c:v>
                </c:pt>
                <c:pt idx="464">
                  <c:v>94899.515151515137</c:v>
                </c:pt>
                <c:pt idx="465">
                  <c:v>96966.757575757569</c:v>
                </c:pt>
                <c:pt idx="466">
                  <c:v>98959.030303030304</c:v>
                </c:pt>
                <c:pt idx="467">
                  <c:v>101488.69696969696</c:v>
                </c:pt>
                <c:pt idx="468">
                  <c:v>104906.15151515151</c:v>
                </c:pt>
                <c:pt idx="469">
                  <c:v>107974.24242424242</c:v>
                </c:pt>
                <c:pt idx="470">
                  <c:v>111319.36363636362</c:v>
                </c:pt>
                <c:pt idx="471">
                  <c:v>114834.42424242424</c:v>
                </c:pt>
                <c:pt idx="472">
                  <c:v>117597.36363636363</c:v>
                </c:pt>
                <c:pt idx="473">
                  <c:v>121434.48484848483</c:v>
                </c:pt>
                <c:pt idx="474">
                  <c:v>127914.54545454546</c:v>
                </c:pt>
                <c:pt idx="475">
                  <c:v>137542.81818181818</c:v>
                </c:pt>
                <c:pt idx="476">
                  <c:v>146629.18181818182</c:v>
                </c:pt>
                <c:pt idx="477">
                  <c:v>303030.30303030298</c:v>
                </c:pt>
                <c:pt idx="478">
                  <c:v>303030.30303030298</c:v>
                </c:pt>
                <c:pt idx="479">
                  <c:v>303030.30303030298</c:v>
                </c:pt>
                <c:pt idx="480">
                  <c:v>303030.30303030298</c:v>
                </c:pt>
                <c:pt idx="481">
                  <c:v>303030.30303030298</c:v>
                </c:pt>
                <c:pt idx="482">
                  <c:v>303030.30303030298</c:v>
                </c:pt>
                <c:pt idx="483">
                  <c:v>303030.30303030298</c:v>
                </c:pt>
                <c:pt idx="484">
                  <c:v>303030.30303030298</c:v>
                </c:pt>
                <c:pt idx="485">
                  <c:v>303030.30303030298</c:v>
                </c:pt>
                <c:pt idx="486">
                  <c:v>303030.30303030298</c:v>
                </c:pt>
                <c:pt idx="487">
                  <c:v>303030.30303030298</c:v>
                </c:pt>
                <c:pt idx="488">
                  <c:v>303030.30303030298</c:v>
                </c:pt>
                <c:pt idx="489">
                  <c:v>303030.30303030298</c:v>
                </c:pt>
                <c:pt idx="490">
                  <c:v>303030.30303030298</c:v>
                </c:pt>
                <c:pt idx="491">
                  <c:v>303030.30303030298</c:v>
                </c:pt>
                <c:pt idx="492">
                  <c:v>303030.30303030298</c:v>
                </c:pt>
                <c:pt idx="493">
                  <c:v>303030.30303030298</c:v>
                </c:pt>
                <c:pt idx="494">
                  <c:v>303030.30303030298</c:v>
                </c:pt>
                <c:pt idx="495">
                  <c:v>303030.30303030298</c:v>
                </c:pt>
                <c:pt idx="496">
                  <c:v>303030.30303030298</c:v>
                </c:pt>
                <c:pt idx="497">
                  <c:v>303030.30303030298</c:v>
                </c:pt>
                <c:pt idx="498">
                  <c:v>303030.30303030298</c:v>
                </c:pt>
                <c:pt idx="499">
                  <c:v>303030.30303030298</c:v>
                </c:pt>
                <c:pt idx="500">
                  <c:v>303030.30303030298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2FC-466D-8147-FAC01C160069}"/>
            </c:ext>
          </c:extLst>
        </c:ser>
        <c:ser>
          <c:idx val="6"/>
          <c:order val="2"/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'JR280-1mm.Sample.Raw'!$L$3:$L$503</c:f>
              <c:numCache>
                <c:formatCode>General</c:formatCode>
                <c:ptCount val="501"/>
                <c:pt idx="0">
                  <c:v>14285.714285714286</c:v>
                </c:pt>
                <c:pt idx="1">
                  <c:v>14306.151645207439</c:v>
                </c:pt>
                <c:pt idx="2">
                  <c:v>14326.647564469915</c:v>
                </c:pt>
                <c:pt idx="3">
                  <c:v>14347.202295552368</c:v>
                </c:pt>
                <c:pt idx="4">
                  <c:v>14367.816091954022</c:v>
                </c:pt>
                <c:pt idx="5">
                  <c:v>14388.489208633093</c:v>
                </c:pt>
                <c:pt idx="6">
                  <c:v>14409.221902017291</c:v>
                </c:pt>
                <c:pt idx="7">
                  <c:v>14430.014430014429</c:v>
                </c:pt>
                <c:pt idx="8">
                  <c:v>14450.867052023121</c:v>
                </c:pt>
                <c:pt idx="9">
                  <c:v>14471.78002894356</c:v>
                </c:pt>
                <c:pt idx="10">
                  <c:v>14492.753623188406</c:v>
                </c:pt>
                <c:pt idx="11">
                  <c:v>14513.78809869376</c:v>
                </c:pt>
                <c:pt idx="12">
                  <c:v>14534.883720930233</c:v>
                </c:pt>
                <c:pt idx="13">
                  <c:v>14556.040756914119</c:v>
                </c:pt>
                <c:pt idx="14">
                  <c:v>14577.25947521866</c:v>
                </c:pt>
                <c:pt idx="15">
                  <c:v>14598.540145985402</c:v>
                </c:pt>
                <c:pt idx="16">
                  <c:v>14619.883040935672</c:v>
                </c:pt>
                <c:pt idx="17">
                  <c:v>14641.288433382138</c:v>
                </c:pt>
                <c:pt idx="18">
                  <c:v>14662.756598240469</c:v>
                </c:pt>
                <c:pt idx="19">
                  <c:v>14684.287812041115</c:v>
                </c:pt>
                <c:pt idx="20">
                  <c:v>14705.882352941177</c:v>
                </c:pt>
                <c:pt idx="21">
                  <c:v>14727.540500736377</c:v>
                </c:pt>
                <c:pt idx="22">
                  <c:v>14749.262536873157</c:v>
                </c:pt>
                <c:pt idx="23">
                  <c:v>14771.048744460857</c:v>
                </c:pt>
                <c:pt idx="24">
                  <c:v>14792.899408284024</c:v>
                </c:pt>
                <c:pt idx="25">
                  <c:v>14814.814814814816</c:v>
                </c:pt>
                <c:pt idx="26">
                  <c:v>14836.79525222552</c:v>
                </c:pt>
                <c:pt idx="27">
                  <c:v>14858.841010401189</c:v>
                </c:pt>
                <c:pt idx="28">
                  <c:v>14880.952380952382</c:v>
                </c:pt>
                <c:pt idx="29">
                  <c:v>14903.129657228017</c:v>
                </c:pt>
                <c:pt idx="30">
                  <c:v>14925.373134328358</c:v>
                </c:pt>
                <c:pt idx="31">
                  <c:v>14947.683109118087</c:v>
                </c:pt>
                <c:pt idx="32">
                  <c:v>14970.059880239522</c:v>
                </c:pt>
                <c:pt idx="33">
                  <c:v>14992.503748125937</c:v>
                </c:pt>
                <c:pt idx="34">
                  <c:v>15015.015015015015</c:v>
                </c:pt>
                <c:pt idx="35">
                  <c:v>15037.593984962406</c:v>
                </c:pt>
                <c:pt idx="36">
                  <c:v>15060.240963855422</c:v>
                </c:pt>
                <c:pt idx="37">
                  <c:v>15082.956259426848</c:v>
                </c:pt>
                <c:pt idx="38">
                  <c:v>15105.740181268882</c:v>
                </c:pt>
                <c:pt idx="39">
                  <c:v>15128.593040847201</c:v>
                </c:pt>
                <c:pt idx="40">
                  <c:v>15151.515151515152</c:v>
                </c:pt>
                <c:pt idx="41">
                  <c:v>15174.506828528072</c:v>
                </c:pt>
                <c:pt idx="42">
                  <c:v>15197.568389057751</c:v>
                </c:pt>
                <c:pt idx="43">
                  <c:v>15220.700152207002</c:v>
                </c:pt>
                <c:pt idx="44">
                  <c:v>15243.90243902439</c:v>
                </c:pt>
                <c:pt idx="45">
                  <c:v>15267.175572519083</c:v>
                </c:pt>
                <c:pt idx="46">
                  <c:v>15290.519877675841</c:v>
                </c:pt>
                <c:pt idx="47">
                  <c:v>15313.935681470139</c:v>
                </c:pt>
                <c:pt idx="48">
                  <c:v>15337.423312883435</c:v>
                </c:pt>
                <c:pt idx="49">
                  <c:v>15360.983102918586</c:v>
                </c:pt>
                <c:pt idx="50">
                  <c:v>15384.615384615385</c:v>
                </c:pt>
                <c:pt idx="51">
                  <c:v>15408.320493066256</c:v>
                </c:pt>
                <c:pt idx="52">
                  <c:v>15432.098765432098</c:v>
                </c:pt>
                <c:pt idx="53">
                  <c:v>15455.950540958269</c:v>
                </c:pt>
                <c:pt idx="54">
                  <c:v>15479.876160990712</c:v>
                </c:pt>
                <c:pt idx="55">
                  <c:v>15503.875968992248</c:v>
                </c:pt>
                <c:pt idx="56">
                  <c:v>15527.950310559007</c:v>
                </c:pt>
                <c:pt idx="57">
                  <c:v>15552.099533437015</c:v>
                </c:pt>
                <c:pt idx="58">
                  <c:v>15576.323987538941</c:v>
                </c:pt>
                <c:pt idx="59">
                  <c:v>15600.624024960998</c:v>
                </c:pt>
                <c:pt idx="60">
                  <c:v>15625</c:v>
                </c:pt>
                <c:pt idx="61">
                  <c:v>15649.452269170579</c:v>
                </c:pt>
                <c:pt idx="62">
                  <c:v>15673.98119122257</c:v>
                </c:pt>
                <c:pt idx="63">
                  <c:v>15698.587127158557</c:v>
                </c:pt>
                <c:pt idx="64">
                  <c:v>15723.270440251572</c:v>
                </c:pt>
                <c:pt idx="65">
                  <c:v>15748.031496062993</c:v>
                </c:pt>
                <c:pt idx="66">
                  <c:v>15772.870662460567</c:v>
                </c:pt>
                <c:pt idx="67">
                  <c:v>15797.788309636651</c:v>
                </c:pt>
                <c:pt idx="68">
                  <c:v>15822.784810126583</c:v>
                </c:pt>
                <c:pt idx="69">
                  <c:v>15847.860538827259</c:v>
                </c:pt>
                <c:pt idx="70">
                  <c:v>15873.015873015873</c:v>
                </c:pt>
                <c:pt idx="71">
                  <c:v>15898.25119236884</c:v>
                </c:pt>
                <c:pt idx="72">
                  <c:v>15923.566878980891</c:v>
                </c:pt>
                <c:pt idx="73">
                  <c:v>15948.96331738437</c:v>
                </c:pt>
                <c:pt idx="74">
                  <c:v>15974.44089456869</c:v>
                </c:pt>
                <c:pt idx="75">
                  <c:v>16000</c:v>
                </c:pt>
                <c:pt idx="76">
                  <c:v>16025.641025641025</c:v>
                </c:pt>
                <c:pt idx="77">
                  <c:v>16051.364365971107</c:v>
                </c:pt>
                <c:pt idx="78">
                  <c:v>16077.170418006432</c:v>
                </c:pt>
                <c:pt idx="79">
                  <c:v>16103.059581320451</c:v>
                </c:pt>
                <c:pt idx="80">
                  <c:v>16129.032258064517</c:v>
                </c:pt>
                <c:pt idx="81">
                  <c:v>16155.088852988691</c:v>
                </c:pt>
                <c:pt idx="82">
                  <c:v>16181.229773462783</c:v>
                </c:pt>
                <c:pt idx="83">
                  <c:v>16207.45542949757</c:v>
                </c:pt>
                <c:pt idx="84">
                  <c:v>16233.766233766233</c:v>
                </c:pt>
                <c:pt idx="85">
                  <c:v>16260.162601626016</c:v>
                </c:pt>
                <c:pt idx="86">
                  <c:v>16286.644951140066</c:v>
                </c:pt>
                <c:pt idx="87">
                  <c:v>16313.213703099511</c:v>
                </c:pt>
                <c:pt idx="88">
                  <c:v>16339.869281045752</c:v>
                </c:pt>
                <c:pt idx="89">
                  <c:v>16366.612111292963</c:v>
                </c:pt>
                <c:pt idx="90">
                  <c:v>16393.442622950821</c:v>
                </c:pt>
                <c:pt idx="91">
                  <c:v>16420.361247947454</c:v>
                </c:pt>
                <c:pt idx="92">
                  <c:v>16447.36842105263</c:v>
                </c:pt>
                <c:pt idx="93">
                  <c:v>16474.464579901152</c:v>
                </c:pt>
                <c:pt idx="94">
                  <c:v>16501.650165016501</c:v>
                </c:pt>
                <c:pt idx="95">
                  <c:v>16528.92561983471</c:v>
                </c:pt>
                <c:pt idx="96">
                  <c:v>16556.291390728478</c:v>
                </c:pt>
                <c:pt idx="97">
                  <c:v>16583.747927031509</c:v>
                </c:pt>
                <c:pt idx="98">
                  <c:v>16611.295681063122</c:v>
                </c:pt>
                <c:pt idx="99">
                  <c:v>16638.935108153077</c:v>
                </c:pt>
                <c:pt idx="100">
                  <c:v>16666.666666666668</c:v>
                </c:pt>
                <c:pt idx="101">
                  <c:v>16694.490818030052</c:v>
                </c:pt>
                <c:pt idx="102">
                  <c:v>16722.408026755853</c:v>
                </c:pt>
                <c:pt idx="103">
                  <c:v>16750.418760469012</c:v>
                </c:pt>
                <c:pt idx="104">
                  <c:v>16778.523489932886</c:v>
                </c:pt>
                <c:pt idx="105">
                  <c:v>16806.722689075632</c:v>
                </c:pt>
                <c:pt idx="106">
                  <c:v>16835.016835016835</c:v>
                </c:pt>
                <c:pt idx="107">
                  <c:v>16863.406408094434</c:v>
                </c:pt>
                <c:pt idx="108">
                  <c:v>16891.891891891893</c:v>
                </c:pt>
                <c:pt idx="109">
                  <c:v>16920.47377326565</c:v>
                </c:pt>
                <c:pt idx="110">
                  <c:v>16949.152542372882</c:v>
                </c:pt>
                <c:pt idx="111">
                  <c:v>16977.92869269949</c:v>
                </c:pt>
                <c:pt idx="112">
                  <c:v>17006.802721088436</c:v>
                </c:pt>
                <c:pt idx="113">
                  <c:v>17035.775127768313</c:v>
                </c:pt>
                <c:pt idx="114">
                  <c:v>17064.846416382254</c:v>
                </c:pt>
                <c:pt idx="115">
                  <c:v>17094.017094017094</c:v>
                </c:pt>
                <c:pt idx="116">
                  <c:v>17123.287671232876</c:v>
                </c:pt>
                <c:pt idx="117">
                  <c:v>17152.658662092625</c:v>
                </c:pt>
                <c:pt idx="118">
                  <c:v>17182.13058419244</c:v>
                </c:pt>
                <c:pt idx="119">
                  <c:v>17211.703958691909</c:v>
                </c:pt>
                <c:pt idx="120">
                  <c:v>17241.379310344826</c:v>
                </c:pt>
                <c:pt idx="121">
                  <c:v>17271.157167530226</c:v>
                </c:pt>
                <c:pt idx="122">
                  <c:v>17301.038062283737</c:v>
                </c:pt>
                <c:pt idx="123">
                  <c:v>17331.02253032929</c:v>
                </c:pt>
                <c:pt idx="124">
                  <c:v>17361.111111111109</c:v>
                </c:pt>
                <c:pt idx="125">
                  <c:v>17391.304347826088</c:v>
                </c:pt>
                <c:pt idx="126">
                  <c:v>17421.602787456446</c:v>
                </c:pt>
                <c:pt idx="127">
                  <c:v>17452.006980802791</c:v>
                </c:pt>
                <c:pt idx="128">
                  <c:v>17482.517482517484</c:v>
                </c:pt>
                <c:pt idx="129">
                  <c:v>17513.134851138355</c:v>
                </c:pt>
                <c:pt idx="130">
                  <c:v>17543.859649122805</c:v>
                </c:pt>
                <c:pt idx="131">
                  <c:v>17574.692442882249</c:v>
                </c:pt>
                <c:pt idx="132">
                  <c:v>17605.633802816901</c:v>
                </c:pt>
                <c:pt idx="133">
                  <c:v>17636.684303350969</c:v>
                </c:pt>
                <c:pt idx="134">
                  <c:v>17667.844522968197</c:v>
                </c:pt>
                <c:pt idx="135">
                  <c:v>17699.115044247788</c:v>
                </c:pt>
                <c:pt idx="136">
                  <c:v>17730.496453900709</c:v>
                </c:pt>
                <c:pt idx="137">
                  <c:v>17761.989342806395</c:v>
                </c:pt>
                <c:pt idx="138">
                  <c:v>17793.594306049821</c:v>
                </c:pt>
                <c:pt idx="139">
                  <c:v>17825.311942959001</c:v>
                </c:pt>
                <c:pt idx="140">
                  <c:v>17857.142857142859</c:v>
                </c:pt>
                <c:pt idx="141">
                  <c:v>17889.087656529518</c:v>
                </c:pt>
                <c:pt idx="142">
                  <c:v>17921.146953405019</c:v>
                </c:pt>
                <c:pt idx="143">
                  <c:v>17953.321364452422</c:v>
                </c:pt>
                <c:pt idx="144">
                  <c:v>17985.611510791368</c:v>
                </c:pt>
                <c:pt idx="145">
                  <c:v>18018.018018018018</c:v>
                </c:pt>
                <c:pt idx="146">
                  <c:v>18050.541516245488</c:v>
                </c:pt>
                <c:pt idx="147">
                  <c:v>18083.182640144667</c:v>
                </c:pt>
                <c:pt idx="148">
                  <c:v>18115.942028985508</c:v>
                </c:pt>
                <c:pt idx="149">
                  <c:v>18148.820326678764</c:v>
                </c:pt>
                <c:pt idx="150">
                  <c:v>18181.81818181818</c:v>
                </c:pt>
                <c:pt idx="151">
                  <c:v>18214.936247723133</c:v>
                </c:pt>
                <c:pt idx="152">
                  <c:v>18248.175182481751</c:v>
                </c:pt>
                <c:pt idx="153">
                  <c:v>18281.535648994515</c:v>
                </c:pt>
                <c:pt idx="154">
                  <c:v>18315.018315018315</c:v>
                </c:pt>
                <c:pt idx="155">
                  <c:v>18348.623853211007</c:v>
                </c:pt>
                <c:pt idx="156">
                  <c:v>18382.352941176472</c:v>
                </c:pt>
                <c:pt idx="157">
                  <c:v>18416.206261510128</c:v>
                </c:pt>
                <c:pt idx="158">
                  <c:v>18450.184501845019</c:v>
                </c:pt>
                <c:pt idx="159">
                  <c:v>18484.288354898337</c:v>
                </c:pt>
                <c:pt idx="160">
                  <c:v>18518.518518518518</c:v>
                </c:pt>
                <c:pt idx="161">
                  <c:v>18552.875695732837</c:v>
                </c:pt>
                <c:pt idx="162">
                  <c:v>18587.36059479554</c:v>
                </c:pt>
                <c:pt idx="163">
                  <c:v>18621.973929236497</c:v>
                </c:pt>
                <c:pt idx="164">
                  <c:v>18656.716417910447</c:v>
                </c:pt>
                <c:pt idx="165">
                  <c:v>18691.58878504673</c:v>
                </c:pt>
                <c:pt idx="166">
                  <c:v>18726.591760299627</c:v>
                </c:pt>
                <c:pt idx="167">
                  <c:v>18761.726078799249</c:v>
                </c:pt>
                <c:pt idx="168">
                  <c:v>18796.992481203008</c:v>
                </c:pt>
                <c:pt idx="169">
                  <c:v>18832.391713747646</c:v>
                </c:pt>
                <c:pt idx="170">
                  <c:v>18867.924528301886</c:v>
                </c:pt>
                <c:pt idx="171">
                  <c:v>18903.591682419661</c:v>
                </c:pt>
                <c:pt idx="172">
                  <c:v>18939.39393939394</c:v>
                </c:pt>
                <c:pt idx="173">
                  <c:v>18975.332068311196</c:v>
                </c:pt>
                <c:pt idx="174">
                  <c:v>19011.406844106463</c:v>
                </c:pt>
                <c:pt idx="175">
                  <c:v>19047.619047619046</c:v>
                </c:pt>
                <c:pt idx="176">
                  <c:v>19083.969465648854</c:v>
                </c:pt>
                <c:pt idx="177">
                  <c:v>19120.458891013383</c:v>
                </c:pt>
                <c:pt idx="178">
                  <c:v>19157.088122605364</c:v>
                </c:pt>
                <c:pt idx="179">
                  <c:v>19193.857965451054</c:v>
                </c:pt>
                <c:pt idx="180">
                  <c:v>19230.76923076923</c:v>
                </c:pt>
                <c:pt idx="181">
                  <c:v>19267.82273603083</c:v>
                </c:pt>
                <c:pt idx="182">
                  <c:v>19305.019305019305</c:v>
                </c:pt>
                <c:pt idx="183">
                  <c:v>19342.359767891681</c:v>
                </c:pt>
                <c:pt idx="184">
                  <c:v>19379.844961240309</c:v>
                </c:pt>
                <c:pt idx="185">
                  <c:v>19417.475728155339</c:v>
                </c:pt>
                <c:pt idx="186">
                  <c:v>19455.252918287937</c:v>
                </c:pt>
                <c:pt idx="187">
                  <c:v>19493.177387914231</c:v>
                </c:pt>
                <c:pt idx="188">
                  <c:v>19531.25</c:v>
                </c:pt>
                <c:pt idx="189">
                  <c:v>19569.471624266145</c:v>
                </c:pt>
                <c:pt idx="190">
                  <c:v>19607.843137254902</c:v>
                </c:pt>
                <c:pt idx="191">
                  <c:v>19646.365422396855</c:v>
                </c:pt>
                <c:pt idx="192">
                  <c:v>19685.039370078739</c:v>
                </c:pt>
                <c:pt idx="193">
                  <c:v>19723.865877712033</c:v>
                </c:pt>
                <c:pt idx="194">
                  <c:v>19762.845849802372</c:v>
                </c:pt>
                <c:pt idx="195">
                  <c:v>19801.980198019803</c:v>
                </c:pt>
                <c:pt idx="196">
                  <c:v>19841.269841269841</c:v>
                </c:pt>
                <c:pt idx="197">
                  <c:v>19880.715705765408</c:v>
                </c:pt>
                <c:pt idx="198">
                  <c:v>19920.318725099602</c:v>
                </c:pt>
                <c:pt idx="199">
                  <c:v>19960.079840319362</c:v>
                </c:pt>
                <c:pt idx="200">
                  <c:v>20000</c:v>
                </c:pt>
                <c:pt idx="201">
                  <c:v>20040.080160320642</c:v>
                </c:pt>
                <c:pt idx="202">
                  <c:v>20080.321285140562</c:v>
                </c:pt>
                <c:pt idx="203">
                  <c:v>20120.724346076458</c:v>
                </c:pt>
                <c:pt idx="204">
                  <c:v>20161.290322580644</c:v>
                </c:pt>
                <c:pt idx="205">
                  <c:v>20202.020202020201</c:v>
                </c:pt>
                <c:pt idx="206">
                  <c:v>20242.914979757086</c:v>
                </c:pt>
                <c:pt idx="207">
                  <c:v>20283.975659229211</c:v>
                </c:pt>
                <c:pt idx="208">
                  <c:v>20325.203252032519</c:v>
                </c:pt>
                <c:pt idx="209">
                  <c:v>20366.598778004074</c:v>
                </c:pt>
                <c:pt idx="210">
                  <c:v>20408.163265306124</c:v>
                </c:pt>
                <c:pt idx="211">
                  <c:v>20449.897750511249</c:v>
                </c:pt>
                <c:pt idx="212">
                  <c:v>20491.803278688523</c:v>
                </c:pt>
                <c:pt idx="213">
                  <c:v>20533.880903490761</c:v>
                </c:pt>
                <c:pt idx="214">
                  <c:v>20576.1316872428</c:v>
                </c:pt>
                <c:pt idx="215">
                  <c:v>20618.556701030928</c:v>
                </c:pt>
                <c:pt idx="216">
                  <c:v>20661.157024793389</c:v>
                </c:pt>
                <c:pt idx="217">
                  <c:v>20703.933747412008</c:v>
                </c:pt>
                <c:pt idx="218">
                  <c:v>20746.887966804978</c:v>
                </c:pt>
                <c:pt idx="219">
                  <c:v>20790.02079002079</c:v>
                </c:pt>
                <c:pt idx="220">
                  <c:v>20833.333333333332</c:v>
                </c:pt>
                <c:pt idx="221">
                  <c:v>20876.826722338206</c:v>
                </c:pt>
                <c:pt idx="222">
                  <c:v>20920.50209205021</c:v>
                </c:pt>
                <c:pt idx="223">
                  <c:v>20964.360587002095</c:v>
                </c:pt>
                <c:pt idx="224">
                  <c:v>21008.403361344539</c:v>
                </c:pt>
                <c:pt idx="225">
                  <c:v>21052.63157894737</c:v>
                </c:pt>
                <c:pt idx="226">
                  <c:v>21097.04641350211</c:v>
                </c:pt>
                <c:pt idx="227">
                  <c:v>21141.649048625794</c:v>
                </c:pt>
                <c:pt idx="228">
                  <c:v>21186.4406779661</c:v>
                </c:pt>
                <c:pt idx="229">
                  <c:v>21231.422505307855</c:v>
                </c:pt>
                <c:pt idx="230">
                  <c:v>21276.59574468085</c:v>
                </c:pt>
                <c:pt idx="231">
                  <c:v>21321.961620469083</c:v>
                </c:pt>
                <c:pt idx="232">
                  <c:v>21367.521367521367</c:v>
                </c:pt>
                <c:pt idx="233">
                  <c:v>21413.276231263382</c:v>
                </c:pt>
                <c:pt idx="234">
                  <c:v>21459.227467811157</c:v>
                </c:pt>
                <c:pt idx="235">
                  <c:v>21505.37634408602</c:v>
                </c:pt>
                <c:pt idx="236">
                  <c:v>21551.724137931036</c:v>
                </c:pt>
                <c:pt idx="237">
                  <c:v>21598.272138228942</c:v>
                </c:pt>
                <c:pt idx="238">
                  <c:v>21645.021645021647</c:v>
                </c:pt>
                <c:pt idx="239">
                  <c:v>21691.973969631235</c:v>
                </c:pt>
                <c:pt idx="240">
                  <c:v>21739.130434782608</c:v>
                </c:pt>
                <c:pt idx="241">
                  <c:v>21786.49237472767</c:v>
                </c:pt>
                <c:pt idx="242">
                  <c:v>21834.061135371179</c:v>
                </c:pt>
                <c:pt idx="243">
                  <c:v>21881.838074398249</c:v>
                </c:pt>
                <c:pt idx="244">
                  <c:v>21929.824561403508</c:v>
                </c:pt>
                <c:pt idx="245">
                  <c:v>21978.021978021978</c:v>
                </c:pt>
                <c:pt idx="246">
                  <c:v>22026.431718061674</c:v>
                </c:pt>
                <c:pt idx="247">
                  <c:v>22075.055187637969</c:v>
                </c:pt>
                <c:pt idx="248">
                  <c:v>22123.893805309734</c:v>
                </c:pt>
                <c:pt idx="249">
                  <c:v>22172.949002217294</c:v>
                </c:pt>
                <c:pt idx="250">
                  <c:v>22222.222222222223</c:v>
                </c:pt>
                <c:pt idx="251">
                  <c:v>22271.714922048999</c:v>
                </c:pt>
                <c:pt idx="252">
                  <c:v>22321.428571428572</c:v>
                </c:pt>
                <c:pt idx="253">
                  <c:v>22371.364653243847</c:v>
                </c:pt>
                <c:pt idx="254">
                  <c:v>22421.52466367713</c:v>
                </c:pt>
                <c:pt idx="255">
                  <c:v>22471.91011235955</c:v>
                </c:pt>
                <c:pt idx="256">
                  <c:v>22522.522522522522</c:v>
                </c:pt>
                <c:pt idx="257">
                  <c:v>22573.363431151243</c:v>
                </c:pt>
                <c:pt idx="258">
                  <c:v>22624.434389140271</c:v>
                </c:pt>
                <c:pt idx="259">
                  <c:v>22675.736961451246</c:v>
                </c:pt>
                <c:pt idx="260">
                  <c:v>22727.272727272728</c:v>
                </c:pt>
                <c:pt idx="261">
                  <c:v>22779.043280182232</c:v>
                </c:pt>
                <c:pt idx="262">
                  <c:v>22831.050228310502</c:v>
                </c:pt>
                <c:pt idx="263">
                  <c:v>22883.295194508009</c:v>
                </c:pt>
                <c:pt idx="264">
                  <c:v>22935.779816513761</c:v>
                </c:pt>
                <c:pt idx="265">
                  <c:v>22988.505747126437</c:v>
                </c:pt>
                <c:pt idx="266">
                  <c:v>23041.474654377882</c:v>
                </c:pt>
                <c:pt idx="267">
                  <c:v>23094.688221709006</c:v>
                </c:pt>
                <c:pt idx="268">
                  <c:v>23148.14814814815</c:v>
                </c:pt>
                <c:pt idx="269">
                  <c:v>23201.856148491879</c:v>
                </c:pt>
                <c:pt idx="270">
                  <c:v>23255.81395348837</c:v>
                </c:pt>
                <c:pt idx="271">
                  <c:v>23310.023310023309</c:v>
                </c:pt>
                <c:pt idx="272">
                  <c:v>23364.485981308411</c:v>
                </c:pt>
                <c:pt idx="273">
                  <c:v>23419.203747072599</c:v>
                </c:pt>
                <c:pt idx="274">
                  <c:v>23474.178403755868</c:v>
                </c:pt>
                <c:pt idx="275">
                  <c:v>23529.411764705881</c:v>
                </c:pt>
                <c:pt idx="276">
                  <c:v>23584.905660377357</c:v>
                </c:pt>
                <c:pt idx="277">
                  <c:v>23640.661938534278</c:v>
                </c:pt>
                <c:pt idx="278">
                  <c:v>23696.682464454978</c:v>
                </c:pt>
                <c:pt idx="279">
                  <c:v>23752.969121140144</c:v>
                </c:pt>
                <c:pt idx="280">
                  <c:v>23809.523809523809</c:v>
                </c:pt>
                <c:pt idx="281">
                  <c:v>23866.348448687349</c:v>
                </c:pt>
                <c:pt idx="282">
                  <c:v>23923.444976076556</c:v>
                </c:pt>
                <c:pt idx="283">
                  <c:v>23980.815347721822</c:v>
                </c:pt>
                <c:pt idx="284">
                  <c:v>24038.461538461539</c:v>
                </c:pt>
                <c:pt idx="285">
                  <c:v>24096.385542168675</c:v>
                </c:pt>
                <c:pt idx="286">
                  <c:v>24154.589371980677</c:v>
                </c:pt>
                <c:pt idx="287">
                  <c:v>24213.075060532687</c:v>
                </c:pt>
                <c:pt idx="288">
                  <c:v>24271.844660194176</c:v>
                </c:pt>
                <c:pt idx="289">
                  <c:v>24330.900243309003</c:v>
                </c:pt>
                <c:pt idx="290">
                  <c:v>24390.243902439026</c:v>
                </c:pt>
                <c:pt idx="291">
                  <c:v>24449.877750611246</c:v>
                </c:pt>
                <c:pt idx="292">
                  <c:v>24509.803921568626</c:v>
                </c:pt>
                <c:pt idx="293">
                  <c:v>24570.024570024569</c:v>
                </c:pt>
                <c:pt idx="294">
                  <c:v>24630.541871921181</c:v>
                </c:pt>
                <c:pt idx="295">
                  <c:v>24691.358024691359</c:v>
                </c:pt>
                <c:pt idx="296">
                  <c:v>24752.475247524751</c:v>
                </c:pt>
                <c:pt idx="297">
                  <c:v>24813.895781637719</c:v>
                </c:pt>
                <c:pt idx="298">
                  <c:v>24875.621890547263</c:v>
                </c:pt>
                <c:pt idx="299">
                  <c:v>24937.655860349128</c:v>
                </c:pt>
                <c:pt idx="300">
                  <c:v>25000</c:v>
                </c:pt>
                <c:pt idx="301">
                  <c:v>25062.656641604011</c:v>
                </c:pt>
                <c:pt idx="302">
                  <c:v>25125.628140703517</c:v>
                </c:pt>
                <c:pt idx="303">
                  <c:v>25188.916876574309</c:v>
                </c:pt>
                <c:pt idx="304">
                  <c:v>25252.525252525251</c:v>
                </c:pt>
                <c:pt idx="305">
                  <c:v>25316.455696202531</c:v>
                </c:pt>
                <c:pt idx="306">
                  <c:v>25380.710659898476</c:v>
                </c:pt>
                <c:pt idx="307">
                  <c:v>25445.292620865141</c:v>
                </c:pt>
                <c:pt idx="308">
                  <c:v>25510.204081632652</c:v>
                </c:pt>
                <c:pt idx="309">
                  <c:v>25575.447570332482</c:v>
                </c:pt>
                <c:pt idx="310">
                  <c:v>25641.025641025641</c:v>
                </c:pt>
                <c:pt idx="311">
                  <c:v>25706.94087403599</c:v>
                </c:pt>
                <c:pt idx="312">
                  <c:v>25773.195876288661</c:v>
                </c:pt>
                <c:pt idx="313">
                  <c:v>25839.793281653747</c:v>
                </c:pt>
                <c:pt idx="314">
                  <c:v>25906.735751295339</c:v>
                </c:pt>
                <c:pt idx="315">
                  <c:v>25974.025974025975</c:v>
                </c:pt>
                <c:pt idx="316">
                  <c:v>26041.666666666668</c:v>
                </c:pt>
                <c:pt idx="317">
                  <c:v>26109.660574412534</c:v>
                </c:pt>
                <c:pt idx="318">
                  <c:v>26178.01047120419</c:v>
                </c:pt>
                <c:pt idx="319">
                  <c:v>26246.719160104985</c:v>
                </c:pt>
                <c:pt idx="320">
                  <c:v>26315.78947368421</c:v>
                </c:pt>
                <c:pt idx="321">
                  <c:v>26385.224274406333</c:v>
                </c:pt>
                <c:pt idx="322">
                  <c:v>26455.026455026455</c:v>
                </c:pt>
                <c:pt idx="323">
                  <c:v>26525.198938992042</c:v>
                </c:pt>
                <c:pt idx="324">
                  <c:v>26595.744680851065</c:v>
                </c:pt>
                <c:pt idx="325">
                  <c:v>26666.666666666668</c:v>
                </c:pt>
                <c:pt idx="326">
                  <c:v>26737.967914438501</c:v>
                </c:pt>
                <c:pt idx="327">
                  <c:v>26809.65147453083</c:v>
                </c:pt>
                <c:pt idx="328">
                  <c:v>26881.720430107525</c:v>
                </c:pt>
                <c:pt idx="329">
                  <c:v>26954.177897574125</c:v>
                </c:pt>
                <c:pt idx="330">
                  <c:v>27027.027027027027</c:v>
                </c:pt>
                <c:pt idx="331">
                  <c:v>27100.271002710026</c:v>
                </c:pt>
                <c:pt idx="332">
                  <c:v>27173.91304347826</c:v>
                </c:pt>
                <c:pt idx="333">
                  <c:v>27247.956403269756</c:v>
                </c:pt>
                <c:pt idx="334">
                  <c:v>27322.4043715847</c:v>
                </c:pt>
                <c:pt idx="335">
                  <c:v>27397.260273972603</c:v>
                </c:pt>
                <c:pt idx="336">
                  <c:v>27472.527472527472</c:v>
                </c:pt>
                <c:pt idx="337">
                  <c:v>27548.209366391184</c:v>
                </c:pt>
                <c:pt idx="338">
                  <c:v>27624.309392265193</c:v>
                </c:pt>
                <c:pt idx="339">
                  <c:v>27700.831024930747</c:v>
                </c:pt>
                <c:pt idx="340">
                  <c:v>27777.777777777777</c:v>
                </c:pt>
                <c:pt idx="341">
                  <c:v>27855.153203342619</c:v>
                </c:pt>
                <c:pt idx="342">
                  <c:v>27932.96089385475</c:v>
                </c:pt>
                <c:pt idx="343">
                  <c:v>28011.204481792716</c:v>
                </c:pt>
                <c:pt idx="344">
                  <c:v>28089.887640449437</c:v>
                </c:pt>
                <c:pt idx="345">
                  <c:v>28169.014084507042</c:v>
                </c:pt>
                <c:pt idx="346">
                  <c:v>28248.587570621468</c:v>
                </c:pt>
                <c:pt idx="347">
                  <c:v>28328.611898016996</c:v>
                </c:pt>
                <c:pt idx="348">
                  <c:v>28409.090909090908</c:v>
                </c:pt>
                <c:pt idx="349">
                  <c:v>28490.02849002849</c:v>
                </c:pt>
                <c:pt idx="350">
                  <c:v>28571.428571428572</c:v>
                </c:pt>
                <c:pt idx="351">
                  <c:v>28653.29512893983</c:v>
                </c:pt>
                <c:pt idx="352">
                  <c:v>28735.632183908045</c:v>
                </c:pt>
                <c:pt idx="353">
                  <c:v>28818.443804034581</c:v>
                </c:pt>
                <c:pt idx="354">
                  <c:v>28901.734104046242</c:v>
                </c:pt>
                <c:pt idx="355">
                  <c:v>28985.507246376812</c:v>
                </c:pt>
                <c:pt idx="356">
                  <c:v>29069.767441860466</c:v>
                </c:pt>
                <c:pt idx="357">
                  <c:v>29154.518950437319</c:v>
                </c:pt>
                <c:pt idx="358">
                  <c:v>29239.766081871345</c:v>
                </c:pt>
                <c:pt idx="359">
                  <c:v>29325.513196480937</c:v>
                </c:pt>
                <c:pt idx="360">
                  <c:v>29411.764705882353</c:v>
                </c:pt>
                <c:pt idx="361">
                  <c:v>29498.525073746314</c:v>
                </c:pt>
                <c:pt idx="362">
                  <c:v>29585.798816568047</c:v>
                </c:pt>
                <c:pt idx="363">
                  <c:v>29673.59050445104</c:v>
                </c:pt>
                <c:pt idx="364">
                  <c:v>29761.904761904763</c:v>
                </c:pt>
                <c:pt idx="365">
                  <c:v>29850.746268656716</c:v>
                </c:pt>
                <c:pt idx="366">
                  <c:v>29940.119760479043</c:v>
                </c:pt>
                <c:pt idx="367">
                  <c:v>30030.03003003003</c:v>
                </c:pt>
                <c:pt idx="368">
                  <c:v>30120.481927710844</c:v>
                </c:pt>
                <c:pt idx="369">
                  <c:v>30211.480362537764</c:v>
                </c:pt>
                <c:pt idx="370">
                  <c:v>30303.030303030304</c:v>
                </c:pt>
                <c:pt idx="371">
                  <c:v>30395.136778115502</c:v>
                </c:pt>
                <c:pt idx="372">
                  <c:v>30487.804878048781</c:v>
                </c:pt>
                <c:pt idx="373">
                  <c:v>30581.039755351681</c:v>
                </c:pt>
                <c:pt idx="374">
                  <c:v>30674.84662576687</c:v>
                </c:pt>
                <c:pt idx="375">
                  <c:v>30769.23076923077</c:v>
                </c:pt>
                <c:pt idx="376">
                  <c:v>30864.197530864196</c:v>
                </c:pt>
                <c:pt idx="377">
                  <c:v>30959.752321981425</c:v>
                </c:pt>
                <c:pt idx="378">
                  <c:v>31055.900621118013</c:v>
                </c:pt>
                <c:pt idx="379">
                  <c:v>31152.647975077882</c:v>
                </c:pt>
                <c:pt idx="380">
                  <c:v>31250</c:v>
                </c:pt>
                <c:pt idx="381">
                  <c:v>31347.962382445141</c:v>
                </c:pt>
                <c:pt idx="382">
                  <c:v>31446.540880503144</c:v>
                </c:pt>
                <c:pt idx="383">
                  <c:v>31545.741324921135</c:v>
                </c:pt>
                <c:pt idx="384">
                  <c:v>31645.569620253165</c:v>
                </c:pt>
                <c:pt idx="385">
                  <c:v>31746.031746031746</c:v>
                </c:pt>
                <c:pt idx="386">
                  <c:v>31847.133757961783</c:v>
                </c:pt>
                <c:pt idx="387">
                  <c:v>31948.88178913738</c:v>
                </c:pt>
                <c:pt idx="388">
                  <c:v>32051.282051282051</c:v>
                </c:pt>
                <c:pt idx="389">
                  <c:v>32154.340836012863</c:v>
                </c:pt>
                <c:pt idx="390">
                  <c:v>32258.064516129034</c:v>
                </c:pt>
                <c:pt idx="391">
                  <c:v>32362.459546925566</c:v>
                </c:pt>
                <c:pt idx="392">
                  <c:v>32467.532467532466</c:v>
                </c:pt>
                <c:pt idx="393">
                  <c:v>32573.289902280132</c:v>
                </c:pt>
                <c:pt idx="394">
                  <c:v>32679.738562091505</c:v>
                </c:pt>
                <c:pt idx="395">
                  <c:v>32786.885245901642</c:v>
                </c:pt>
                <c:pt idx="396">
                  <c:v>32894.73684210526</c:v>
                </c:pt>
                <c:pt idx="397">
                  <c:v>33003.300330033002</c:v>
                </c:pt>
                <c:pt idx="398">
                  <c:v>33112.582781456957</c:v>
                </c:pt>
                <c:pt idx="399">
                  <c:v>33222.591362126244</c:v>
                </c:pt>
                <c:pt idx="400">
                  <c:v>33333.333333333336</c:v>
                </c:pt>
                <c:pt idx="401">
                  <c:v>33444.816053511706</c:v>
                </c:pt>
                <c:pt idx="402">
                  <c:v>33557.046979865772</c:v>
                </c:pt>
                <c:pt idx="403">
                  <c:v>33670.03367003367</c:v>
                </c:pt>
                <c:pt idx="404">
                  <c:v>33783.783783783787</c:v>
                </c:pt>
                <c:pt idx="405">
                  <c:v>33898.305084745763</c:v>
                </c:pt>
                <c:pt idx="406">
                  <c:v>34013.605442176871</c:v>
                </c:pt>
                <c:pt idx="407">
                  <c:v>34129.692832764507</c:v>
                </c:pt>
                <c:pt idx="408">
                  <c:v>34246.575342465752</c:v>
                </c:pt>
                <c:pt idx="409">
                  <c:v>34364.261168384881</c:v>
                </c:pt>
                <c:pt idx="410">
                  <c:v>34482.758620689652</c:v>
                </c:pt>
                <c:pt idx="411">
                  <c:v>34602.076124567473</c:v>
                </c:pt>
                <c:pt idx="412">
                  <c:v>34722.222222222219</c:v>
                </c:pt>
                <c:pt idx="413">
                  <c:v>34843.205574912892</c:v>
                </c:pt>
                <c:pt idx="414">
                  <c:v>34965.034965034967</c:v>
                </c:pt>
                <c:pt idx="415">
                  <c:v>35087.719298245611</c:v>
                </c:pt>
                <c:pt idx="416">
                  <c:v>35211.267605633802</c:v>
                </c:pt>
                <c:pt idx="417">
                  <c:v>35335.689045936393</c:v>
                </c:pt>
                <c:pt idx="418">
                  <c:v>35460.992907801417</c:v>
                </c:pt>
                <c:pt idx="419">
                  <c:v>35587.188612099642</c:v>
                </c:pt>
                <c:pt idx="420">
                  <c:v>35714.285714285717</c:v>
                </c:pt>
                <c:pt idx="421">
                  <c:v>35842.293906810039</c:v>
                </c:pt>
                <c:pt idx="422">
                  <c:v>35971.223021582737</c:v>
                </c:pt>
                <c:pt idx="423">
                  <c:v>36101.083032490977</c:v>
                </c:pt>
                <c:pt idx="424">
                  <c:v>36231.884057971016</c:v>
                </c:pt>
                <c:pt idx="425">
                  <c:v>36363.63636363636</c:v>
                </c:pt>
                <c:pt idx="426">
                  <c:v>36496.350364963502</c:v>
                </c:pt>
                <c:pt idx="427">
                  <c:v>36630.03663003663</c:v>
                </c:pt>
                <c:pt idx="428">
                  <c:v>36764.705882352944</c:v>
                </c:pt>
                <c:pt idx="429">
                  <c:v>36900.369003690037</c:v>
                </c:pt>
                <c:pt idx="430">
                  <c:v>37037.037037037036</c:v>
                </c:pt>
                <c:pt idx="431">
                  <c:v>37174.72118959108</c:v>
                </c:pt>
                <c:pt idx="432">
                  <c:v>37313.432835820895</c:v>
                </c:pt>
                <c:pt idx="433">
                  <c:v>37453.183520599254</c:v>
                </c:pt>
                <c:pt idx="434">
                  <c:v>37593.984962406015</c:v>
                </c:pt>
                <c:pt idx="435">
                  <c:v>37735.849056603773</c:v>
                </c:pt>
                <c:pt idx="436">
                  <c:v>37878.78787878788</c:v>
                </c:pt>
                <c:pt idx="437">
                  <c:v>38022.813688212926</c:v>
                </c:pt>
                <c:pt idx="438">
                  <c:v>38167.938931297707</c:v>
                </c:pt>
                <c:pt idx="439">
                  <c:v>38314.176245210729</c:v>
                </c:pt>
                <c:pt idx="440">
                  <c:v>38461.538461538461</c:v>
                </c:pt>
                <c:pt idx="441">
                  <c:v>38610.038610038609</c:v>
                </c:pt>
                <c:pt idx="442">
                  <c:v>38759.689922480618</c:v>
                </c:pt>
                <c:pt idx="443">
                  <c:v>38910.505836575874</c:v>
                </c:pt>
                <c:pt idx="444">
                  <c:v>39062.5</c:v>
                </c:pt>
                <c:pt idx="445">
                  <c:v>39215.686274509804</c:v>
                </c:pt>
                <c:pt idx="446">
                  <c:v>39370.078740157478</c:v>
                </c:pt>
                <c:pt idx="447">
                  <c:v>39525.691699604744</c:v>
                </c:pt>
                <c:pt idx="448">
                  <c:v>39682.539682539682</c:v>
                </c:pt>
                <c:pt idx="449">
                  <c:v>39840.637450199203</c:v>
                </c:pt>
                <c:pt idx="450">
                  <c:v>40000</c:v>
                </c:pt>
                <c:pt idx="451">
                  <c:v>40160.642570281125</c:v>
                </c:pt>
                <c:pt idx="452">
                  <c:v>40322.580645161288</c:v>
                </c:pt>
                <c:pt idx="453">
                  <c:v>40485.829959514173</c:v>
                </c:pt>
                <c:pt idx="454">
                  <c:v>40650.406504065038</c:v>
                </c:pt>
                <c:pt idx="455">
                  <c:v>40816.326530612248</c:v>
                </c:pt>
                <c:pt idx="456">
                  <c:v>40983.606557377047</c:v>
                </c:pt>
                <c:pt idx="457">
                  <c:v>41152.263374485599</c:v>
                </c:pt>
                <c:pt idx="458">
                  <c:v>41322.314049586777</c:v>
                </c:pt>
                <c:pt idx="459">
                  <c:v>41493.775933609955</c:v>
                </c:pt>
                <c:pt idx="460">
                  <c:v>41666.666666666664</c:v>
                </c:pt>
                <c:pt idx="461">
                  <c:v>41841.00418410042</c:v>
                </c:pt>
                <c:pt idx="462">
                  <c:v>42016.806722689078</c:v>
                </c:pt>
                <c:pt idx="463">
                  <c:v>42194.09282700422</c:v>
                </c:pt>
                <c:pt idx="464">
                  <c:v>42372.881355932201</c:v>
                </c:pt>
                <c:pt idx="465">
                  <c:v>42553.191489361699</c:v>
                </c:pt>
                <c:pt idx="466">
                  <c:v>42735.042735042734</c:v>
                </c:pt>
                <c:pt idx="467">
                  <c:v>42918.454935622314</c:v>
                </c:pt>
                <c:pt idx="468">
                  <c:v>43103.448275862072</c:v>
                </c:pt>
                <c:pt idx="469">
                  <c:v>43290.043290043293</c:v>
                </c:pt>
                <c:pt idx="470">
                  <c:v>43478.260869565216</c:v>
                </c:pt>
                <c:pt idx="471">
                  <c:v>43668.122270742359</c:v>
                </c:pt>
                <c:pt idx="472">
                  <c:v>43859.649122807015</c:v>
                </c:pt>
                <c:pt idx="473">
                  <c:v>44052.863436123349</c:v>
                </c:pt>
                <c:pt idx="474">
                  <c:v>44247.787610619467</c:v>
                </c:pt>
                <c:pt idx="475">
                  <c:v>44444.444444444445</c:v>
                </c:pt>
                <c:pt idx="476">
                  <c:v>44642.857142857145</c:v>
                </c:pt>
                <c:pt idx="477">
                  <c:v>44843.04932735426</c:v>
                </c:pt>
                <c:pt idx="478">
                  <c:v>45045.045045045044</c:v>
                </c:pt>
                <c:pt idx="479">
                  <c:v>45248.868778280543</c:v>
                </c:pt>
                <c:pt idx="480">
                  <c:v>45454.545454545456</c:v>
                </c:pt>
                <c:pt idx="481">
                  <c:v>45662.100456621003</c:v>
                </c:pt>
                <c:pt idx="482">
                  <c:v>45871.559633027522</c:v>
                </c:pt>
                <c:pt idx="483">
                  <c:v>46082.949308755764</c:v>
                </c:pt>
                <c:pt idx="484">
                  <c:v>46296.296296296299</c:v>
                </c:pt>
                <c:pt idx="485">
                  <c:v>46511.627906976741</c:v>
                </c:pt>
                <c:pt idx="486">
                  <c:v>46728.971962616823</c:v>
                </c:pt>
                <c:pt idx="487">
                  <c:v>46948.356807511736</c:v>
                </c:pt>
                <c:pt idx="488">
                  <c:v>47169.811320754714</c:v>
                </c:pt>
                <c:pt idx="489">
                  <c:v>47393.364928909956</c:v>
                </c:pt>
                <c:pt idx="490">
                  <c:v>47619.047619047618</c:v>
                </c:pt>
                <c:pt idx="491">
                  <c:v>47846.889952153113</c:v>
                </c:pt>
                <c:pt idx="492">
                  <c:v>48076.923076923078</c:v>
                </c:pt>
                <c:pt idx="493">
                  <c:v>48309.178743961354</c:v>
                </c:pt>
                <c:pt idx="494">
                  <c:v>48543.689320388352</c:v>
                </c:pt>
                <c:pt idx="495">
                  <c:v>48780.487804878052</c:v>
                </c:pt>
                <c:pt idx="496">
                  <c:v>49019.607843137252</c:v>
                </c:pt>
                <c:pt idx="497">
                  <c:v>49261.083743842362</c:v>
                </c:pt>
                <c:pt idx="498">
                  <c:v>49504.950495049503</c:v>
                </c:pt>
                <c:pt idx="499">
                  <c:v>49751.243781094527</c:v>
                </c:pt>
                <c:pt idx="500">
                  <c:v>50000</c:v>
                </c:pt>
              </c:numCache>
            </c:numRef>
          </c:xVal>
          <c:yVal>
            <c:numRef>
              <c:f>'JR280-1mm.Sample.Raw'!$N$3:$N$503</c:f>
              <c:numCache>
                <c:formatCode>General</c:formatCode>
                <c:ptCount val="501"/>
                <c:pt idx="0">
                  <c:v>139.69999999999999</c:v>
                </c:pt>
                <c:pt idx="1">
                  <c:v>140</c:v>
                </c:pt>
                <c:pt idx="2">
                  <c:v>137.80000000000001</c:v>
                </c:pt>
                <c:pt idx="3">
                  <c:v>139.1</c:v>
                </c:pt>
                <c:pt idx="4">
                  <c:v>134.74999999999997</c:v>
                </c:pt>
                <c:pt idx="5">
                  <c:v>133.5</c:v>
                </c:pt>
                <c:pt idx="6">
                  <c:v>137.6</c:v>
                </c:pt>
                <c:pt idx="7">
                  <c:v>135.65</c:v>
                </c:pt>
                <c:pt idx="8">
                  <c:v>134.44999999999999</c:v>
                </c:pt>
                <c:pt idx="9">
                  <c:v>134.89999999999998</c:v>
                </c:pt>
                <c:pt idx="10">
                  <c:v>135.84999999999997</c:v>
                </c:pt>
                <c:pt idx="11">
                  <c:v>137.75</c:v>
                </c:pt>
                <c:pt idx="12">
                  <c:v>137.44999999999999</c:v>
                </c:pt>
                <c:pt idx="13">
                  <c:v>134.94999999999999</c:v>
                </c:pt>
                <c:pt idx="14">
                  <c:v>135.94999999999999</c:v>
                </c:pt>
                <c:pt idx="15">
                  <c:v>135.65</c:v>
                </c:pt>
                <c:pt idx="16">
                  <c:v>135.15</c:v>
                </c:pt>
                <c:pt idx="17">
                  <c:v>137.6</c:v>
                </c:pt>
                <c:pt idx="18">
                  <c:v>136</c:v>
                </c:pt>
                <c:pt idx="19">
                  <c:v>134.89999999999998</c:v>
                </c:pt>
                <c:pt idx="20">
                  <c:v>134</c:v>
                </c:pt>
                <c:pt idx="21">
                  <c:v>133.69999999999999</c:v>
                </c:pt>
                <c:pt idx="22">
                  <c:v>136.54999999999998</c:v>
                </c:pt>
                <c:pt idx="23">
                  <c:v>134.04999999999998</c:v>
                </c:pt>
                <c:pt idx="24">
                  <c:v>136.04999999999998</c:v>
                </c:pt>
                <c:pt idx="25">
                  <c:v>135.19999999999999</c:v>
                </c:pt>
                <c:pt idx="26">
                  <c:v>137.25</c:v>
                </c:pt>
                <c:pt idx="27">
                  <c:v>135.1</c:v>
                </c:pt>
                <c:pt idx="28">
                  <c:v>135.25</c:v>
                </c:pt>
                <c:pt idx="29">
                  <c:v>136.1</c:v>
                </c:pt>
                <c:pt idx="30">
                  <c:v>135.94999999999999</c:v>
                </c:pt>
                <c:pt idx="31">
                  <c:v>135.19999999999999</c:v>
                </c:pt>
                <c:pt idx="32">
                  <c:v>137.49999999999997</c:v>
                </c:pt>
                <c:pt idx="33">
                  <c:v>138.35</c:v>
                </c:pt>
                <c:pt idx="34">
                  <c:v>132.74999999999997</c:v>
                </c:pt>
                <c:pt idx="35">
                  <c:v>132.14999999999998</c:v>
                </c:pt>
                <c:pt idx="36">
                  <c:v>135.44999999999999</c:v>
                </c:pt>
                <c:pt idx="37">
                  <c:v>135.25</c:v>
                </c:pt>
                <c:pt idx="38">
                  <c:v>136.69999999999999</c:v>
                </c:pt>
                <c:pt idx="39">
                  <c:v>136</c:v>
                </c:pt>
                <c:pt idx="40">
                  <c:v>135.69999999999999</c:v>
                </c:pt>
                <c:pt idx="41">
                  <c:v>133.79999999999998</c:v>
                </c:pt>
                <c:pt idx="42">
                  <c:v>134.74999999999997</c:v>
                </c:pt>
                <c:pt idx="43">
                  <c:v>134.85</c:v>
                </c:pt>
                <c:pt idx="44">
                  <c:v>137.15</c:v>
                </c:pt>
                <c:pt idx="45">
                  <c:v>135.94999999999999</c:v>
                </c:pt>
                <c:pt idx="46">
                  <c:v>133.85</c:v>
                </c:pt>
                <c:pt idx="47">
                  <c:v>132.04999999999998</c:v>
                </c:pt>
                <c:pt idx="48">
                  <c:v>134.6</c:v>
                </c:pt>
                <c:pt idx="49">
                  <c:v>136.34999999999997</c:v>
                </c:pt>
                <c:pt idx="50">
                  <c:v>135.04999999999998</c:v>
                </c:pt>
                <c:pt idx="51">
                  <c:v>134.79999999999998</c:v>
                </c:pt>
                <c:pt idx="52">
                  <c:v>136.19999999999999</c:v>
                </c:pt>
                <c:pt idx="53">
                  <c:v>135.39999999999998</c:v>
                </c:pt>
                <c:pt idx="54">
                  <c:v>136.1</c:v>
                </c:pt>
                <c:pt idx="55">
                  <c:v>135.94999999999999</c:v>
                </c:pt>
                <c:pt idx="56">
                  <c:v>137.1</c:v>
                </c:pt>
                <c:pt idx="57">
                  <c:v>137.49999999999997</c:v>
                </c:pt>
                <c:pt idx="58">
                  <c:v>136.54999999999998</c:v>
                </c:pt>
                <c:pt idx="59">
                  <c:v>137.80000000000001</c:v>
                </c:pt>
                <c:pt idx="60">
                  <c:v>137.69999999999999</c:v>
                </c:pt>
                <c:pt idx="61">
                  <c:v>136.49999999999997</c:v>
                </c:pt>
                <c:pt idx="62">
                  <c:v>136.6</c:v>
                </c:pt>
                <c:pt idx="63">
                  <c:v>138.04999999999998</c:v>
                </c:pt>
                <c:pt idx="64">
                  <c:v>138.29999999999998</c:v>
                </c:pt>
                <c:pt idx="65">
                  <c:v>135.39999999999998</c:v>
                </c:pt>
                <c:pt idx="66">
                  <c:v>138.85</c:v>
                </c:pt>
                <c:pt idx="67">
                  <c:v>137.44999999999999</c:v>
                </c:pt>
                <c:pt idx="68">
                  <c:v>137.25</c:v>
                </c:pt>
                <c:pt idx="69">
                  <c:v>135.89999999999998</c:v>
                </c:pt>
                <c:pt idx="70">
                  <c:v>136.69999999999999</c:v>
                </c:pt>
                <c:pt idx="71">
                  <c:v>139.29999999999998</c:v>
                </c:pt>
                <c:pt idx="72">
                  <c:v>140.14999999999998</c:v>
                </c:pt>
                <c:pt idx="73">
                  <c:v>140.14999999999998</c:v>
                </c:pt>
                <c:pt idx="74">
                  <c:v>138.79999999999998</c:v>
                </c:pt>
                <c:pt idx="75">
                  <c:v>138.69999999999999</c:v>
                </c:pt>
                <c:pt idx="76">
                  <c:v>138.4</c:v>
                </c:pt>
                <c:pt idx="77">
                  <c:v>141.39999999999998</c:v>
                </c:pt>
                <c:pt idx="78">
                  <c:v>142.69999999999999</c:v>
                </c:pt>
                <c:pt idx="79">
                  <c:v>139.85</c:v>
                </c:pt>
                <c:pt idx="80">
                  <c:v>141</c:v>
                </c:pt>
                <c:pt idx="81">
                  <c:v>142.85</c:v>
                </c:pt>
                <c:pt idx="82">
                  <c:v>141.24999999999997</c:v>
                </c:pt>
                <c:pt idx="83">
                  <c:v>138.6</c:v>
                </c:pt>
                <c:pt idx="84">
                  <c:v>139.19999999999999</c:v>
                </c:pt>
                <c:pt idx="85">
                  <c:v>142.19999999999999</c:v>
                </c:pt>
                <c:pt idx="86">
                  <c:v>144.94999999999999</c:v>
                </c:pt>
                <c:pt idx="87">
                  <c:v>144.15</c:v>
                </c:pt>
                <c:pt idx="88">
                  <c:v>145.29999999999998</c:v>
                </c:pt>
                <c:pt idx="89">
                  <c:v>145.80000000000001</c:v>
                </c:pt>
                <c:pt idx="90">
                  <c:v>145.44999999999999</c:v>
                </c:pt>
                <c:pt idx="91">
                  <c:v>145.89999999999998</c:v>
                </c:pt>
                <c:pt idx="92">
                  <c:v>145.1</c:v>
                </c:pt>
                <c:pt idx="93">
                  <c:v>143.24999999999997</c:v>
                </c:pt>
                <c:pt idx="94">
                  <c:v>144.39999999999998</c:v>
                </c:pt>
                <c:pt idx="95">
                  <c:v>144.94999999999999</c:v>
                </c:pt>
                <c:pt idx="96">
                  <c:v>144.39999999999998</c:v>
                </c:pt>
                <c:pt idx="97">
                  <c:v>145.89999999999998</c:v>
                </c:pt>
                <c:pt idx="98">
                  <c:v>147.85</c:v>
                </c:pt>
                <c:pt idx="99">
                  <c:v>148.5</c:v>
                </c:pt>
                <c:pt idx="100">
                  <c:v>148.09999999999997</c:v>
                </c:pt>
                <c:pt idx="101">
                  <c:v>147.94999999999999</c:v>
                </c:pt>
                <c:pt idx="102">
                  <c:v>149.04999999999998</c:v>
                </c:pt>
                <c:pt idx="103">
                  <c:v>149.5</c:v>
                </c:pt>
                <c:pt idx="104">
                  <c:v>149.54999999999998</c:v>
                </c:pt>
                <c:pt idx="105">
                  <c:v>149.94999999999999</c:v>
                </c:pt>
                <c:pt idx="106">
                  <c:v>150.44999999999999</c:v>
                </c:pt>
                <c:pt idx="107">
                  <c:v>150.94999999999999</c:v>
                </c:pt>
                <c:pt idx="108">
                  <c:v>151.44999999999999</c:v>
                </c:pt>
                <c:pt idx="109">
                  <c:v>151.65</c:v>
                </c:pt>
                <c:pt idx="110">
                  <c:v>153.34999999999997</c:v>
                </c:pt>
                <c:pt idx="111">
                  <c:v>154.49999999999997</c:v>
                </c:pt>
                <c:pt idx="112">
                  <c:v>155.14999999999998</c:v>
                </c:pt>
                <c:pt idx="113">
                  <c:v>154.6</c:v>
                </c:pt>
                <c:pt idx="114">
                  <c:v>155.04999999999998</c:v>
                </c:pt>
                <c:pt idx="115">
                  <c:v>156.44999999999999</c:v>
                </c:pt>
                <c:pt idx="116">
                  <c:v>158.19999999999999</c:v>
                </c:pt>
                <c:pt idx="117">
                  <c:v>158.94999999999999</c:v>
                </c:pt>
                <c:pt idx="118">
                  <c:v>159.29999999999998</c:v>
                </c:pt>
                <c:pt idx="119">
                  <c:v>159.35</c:v>
                </c:pt>
                <c:pt idx="120">
                  <c:v>160.89999999999998</c:v>
                </c:pt>
                <c:pt idx="121">
                  <c:v>161.44999999999999</c:v>
                </c:pt>
                <c:pt idx="122">
                  <c:v>161.19999999999999</c:v>
                </c:pt>
                <c:pt idx="123">
                  <c:v>162.6</c:v>
                </c:pt>
                <c:pt idx="124">
                  <c:v>163.1</c:v>
                </c:pt>
                <c:pt idx="125">
                  <c:v>164.59999999999997</c:v>
                </c:pt>
                <c:pt idx="126">
                  <c:v>166.2</c:v>
                </c:pt>
                <c:pt idx="127">
                  <c:v>168</c:v>
                </c:pt>
                <c:pt idx="128">
                  <c:v>168.14999999999998</c:v>
                </c:pt>
                <c:pt idx="129">
                  <c:v>167.6</c:v>
                </c:pt>
                <c:pt idx="130">
                  <c:v>170.39999999999998</c:v>
                </c:pt>
                <c:pt idx="131">
                  <c:v>172.1</c:v>
                </c:pt>
                <c:pt idx="132">
                  <c:v>173.04999999999998</c:v>
                </c:pt>
                <c:pt idx="133">
                  <c:v>173.25</c:v>
                </c:pt>
                <c:pt idx="134">
                  <c:v>176</c:v>
                </c:pt>
                <c:pt idx="135">
                  <c:v>179.89999999999998</c:v>
                </c:pt>
                <c:pt idx="136">
                  <c:v>182.4</c:v>
                </c:pt>
                <c:pt idx="137">
                  <c:v>183.54999999999998</c:v>
                </c:pt>
                <c:pt idx="138">
                  <c:v>184.64999999999998</c:v>
                </c:pt>
                <c:pt idx="139">
                  <c:v>185.7</c:v>
                </c:pt>
                <c:pt idx="140">
                  <c:v>188.04999999999998</c:v>
                </c:pt>
                <c:pt idx="141">
                  <c:v>190.14999999999998</c:v>
                </c:pt>
                <c:pt idx="142">
                  <c:v>193.79999999999998</c:v>
                </c:pt>
                <c:pt idx="143">
                  <c:v>198.4</c:v>
                </c:pt>
                <c:pt idx="144">
                  <c:v>201.95</c:v>
                </c:pt>
                <c:pt idx="145">
                  <c:v>203.2</c:v>
                </c:pt>
                <c:pt idx="146">
                  <c:v>208.14999999999998</c:v>
                </c:pt>
                <c:pt idx="147">
                  <c:v>214.24999999999997</c:v>
                </c:pt>
                <c:pt idx="148">
                  <c:v>218.75</c:v>
                </c:pt>
                <c:pt idx="149">
                  <c:v>223.9</c:v>
                </c:pt>
                <c:pt idx="150">
                  <c:v>229.2</c:v>
                </c:pt>
                <c:pt idx="151">
                  <c:v>235.35</c:v>
                </c:pt>
                <c:pt idx="152">
                  <c:v>240.54999999999998</c:v>
                </c:pt>
                <c:pt idx="153">
                  <c:v>247.1</c:v>
                </c:pt>
                <c:pt idx="154">
                  <c:v>254.35</c:v>
                </c:pt>
                <c:pt idx="155">
                  <c:v>260.5</c:v>
                </c:pt>
                <c:pt idx="156">
                  <c:v>268.84999999999997</c:v>
                </c:pt>
                <c:pt idx="157">
                  <c:v>275.94999999999993</c:v>
                </c:pt>
                <c:pt idx="158">
                  <c:v>283.59999999999997</c:v>
                </c:pt>
                <c:pt idx="159">
                  <c:v>290.14999999999998</c:v>
                </c:pt>
                <c:pt idx="160">
                  <c:v>298.19999999999993</c:v>
                </c:pt>
                <c:pt idx="161">
                  <c:v>307.14999999999998</c:v>
                </c:pt>
                <c:pt idx="162">
                  <c:v>314.29999999999995</c:v>
                </c:pt>
                <c:pt idx="163">
                  <c:v>323.3</c:v>
                </c:pt>
                <c:pt idx="164">
                  <c:v>331.49999999999994</c:v>
                </c:pt>
                <c:pt idx="165">
                  <c:v>339.15</c:v>
                </c:pt>
                <c:pt idx="166">
                  <c:v>344.24999999999994</c:v>
                </c:pt>
                <c:pt idx="167">
                  <c:v>352.84999999999997</c:v>
                </c:pt>
                <c:pt idx="168">
                  <c:v>360.84999999999997</c:v>
                </c:pt>
                <c:pt idx="169">
                  <c:v>367.4</c:v>
                </c:pt>
                <c:pt idx="170">
                  <c:v>375.99999999999994</c:v>
                </c:pt>
                <c:pt idx="171">
                  <c:v>384.4</c:v>
                </c:pt>
                <c:pt idx="172">
                  <c:v>390.59999999999997</c:v>
                </c:pt>
                <c:pt idx="173">
                  <c:v>399.34999999999991</c:v>
                </c:pt>
                <c:pt idx="174">
                  <c:v>408.29999999999995</c:v>
                </c:pt>
                <c:pt idx="175">
                  <c:v>413.49999999999994</c:v>
                </c:pt>
                <c:pt idx="176">
                  <c:v>421.29999999999995</c:v>
                </c:pt>
                <c:pt idx="177">
                  <c:v>430.65000000000003</c:v>
                </c:pt>
                <c:pt idx="178">
                  <c:v>439.84999999999991</c:v>
                </c:pt>
                <c:pt idx="179">
                  <c:v>450.44999999999993</c:v>
                </c:pt>
                <c:pt idx="180">
                  <c:v>460.24999999999994</c:v>
                </c:pt>
                <c:pt idx="181">
                  <c:v>465.65</c:v>
                </c:pt>
                <c:pt idx="182">
                  <c:v>479.2</c:v>
                </c:pt>
                <c:pt idx="183">
                  <c:v>487</c:v>
                </c:pt>
                <c:pt idx="184">
                  <c:v>499.34999999999991</c:v>
                </c:pt>
                <c:pt idx="185">
                  <c:v>512.4</c:v>
                </c:pt>
                <c:pt idx="186">
                  <c:v>523.19999999999993</c:v>
                </c:pt>
                <c:pt idx="187">
                  <c:v>539.59999999999991</c:v>
                </c:pt>
                <c:pt idx="188">
                  <c:v>554.4</c:v>
                </c:pt>
                <c:pt idx="189">
                  <c:v>569.59999999999991</c:v>
                </c:pt>
                <c:pt idx="190">
                  <c:v>583.79999999999995</c:v>
                </c:pt>
                <c:pt idx="191">
                  <c:v>604.45000000000005</c:v>
                </c:pt>
                <c:pt idx="192">
                  <c:v>623.35</c:v>
                </c:pt>
                <c:pt idx="193">
                  <c:v>642.25</c:v>
                </c:pt>
                <c:pt idx="194">
                  <c:v>660.9</c:v>
                </c:pt>
                <c:pt idx="195">
                  <c:v>685.84999999999991</c:v>
                </c:pt>
                <c:pt idx="196">
                  <c:v>707.74999999999989</c:v>
                </c:pt>
                <c:pt idx="197">
                  <c:v>733.5</c:v>
                </c:pt>
                <c:pt idx="198">
                  <c:v>757.15</c:v>
                </c:pt>
                <c:pt idx="199">
                  <c:v>783.64999999999986</c:v>
                </c:pt>
                <c:pt idx="200">
                  <c:v>813.19999999999993</c:v>
                </c:pt>
                <c:pt idx="201">
                  <c:v>841.85</c:v>
                </c:pt>
                <c:pt idx="202">
                  <c:v>870.59999999999991</c:v>
                </c:pt>
                <c:pt idx="203">
                  <c:v>901.15</c:v>
                </c:pt>
                <c:pt idx="204">
                  <c:v>930.09999999999991</c:v>
                </c:pt>
                <c:pt idx="205">
                  <c:v>965.74999999999989</c:v>
                </c:pt>
                <c:pt idx="206">
                  <c:v>1000.4</c:v>
                </c:pt>
                <c:pt idx="207">
                  <c:v>1038.7499999999998</c:v>
                </c:pt>
                <c:pt idx="208">
                  <c:v>1077.5</c:v>
                </c:pt>
                <c:pt idx="209">
                  <c:v>1117.45</c:v>
                </c:pt>
                <c:pt idx="210">
                  <c:v>1163.0999999999999</c:v>
                </c:pt>
                <c:pt idx="211">
                  <c:v>1207.6999999999998</c:v>
                </c:pt>
                <c:pt idx="212">
                  <c:v>1254.3</c:v>
                </c:pt>
                <c:pt idx="213">
                  <c:v>1303.8999999999999</c:v>
                </c:pt>
                <c:pt idx="214">
                  <c:v>1354.4999999999998</c:v>
                </c:pt>
                <c:pt idx="215">
                  <c:v>1409.25</c:v>
                </c:pt>
                <c:pt idx="216">
                  <c:v>1467</c:v>
                </c:pt>
                <c:pt idx="217">
                  <c:v>1520.6499999999999</c:v>
                </c:pt>
                <c:pt idx="218">
                  <c:v>1578.25</c:v>
                </c:pt>
                <c:pt idx="219">
                  <c:v>1638.6499999999996</c:v>
                </c:pt>
                <c:pt idx="220">
                  <c:v>1700.1499999999999</c:v>
                </c:pt>
                <c:pt idx="221">
                  <c:v>1763.8999999999996</c:v>
                </c:pt>
                <c:pt idx="222">
                  <c:v>1829.8999999999999</c:v>
                </c:pt>
                <c:pt idx="223">
                  <c:v>1898.5999999999997</c:v>
                </c:pt>
                <c:pt idx="224">
                  <c:v>1970.25</c:v>
                </c:pt>
                <c:pt idx="225">
                  <c:v>2038.0499999999997</c:v>
                </c:pt>
                <c:pt idx="226">
                  <c:v>2108.9499999999998</c:v>
                </c:pt>
                <c:pt idx="227">
                  <c:v>2180.5</c:v>
                </c:pt>
                <c:pt idx="228">
                  <c:v>2252.6</c:v>
                </c:pt>
                <c:pt idx="229">
                  <c:v>2324.1499999999996</c:v>
                </c:pt>
                <c:pt idx="230">
                  <c:v>2393.5</c:v>
                </c:pt>
                <c:pt idx="231">
                  <c:v>2463.5499999999997</c:v>
                </c:pt>
                <c:pt idx="232">
                  <c:v>2530.35</c:v>
                </c:pt>
                <c:pt idx="233">
                  <c:v>2597.8999999999996</c:v>
                </c:pt>
                <c:pt idx="234">
                  <c:v>2662.2</c:v>
                </c:pt>
                <c:pt idx="235">
                  <c:v>2724.2999999999997</c:v>
                </c:pt>
                <c:pt idx="236">
                  <c:v>2785.2</c:v>
                </c:pt>
                <c:pt idx="237">
                  <c:v>2840.25</c:v>
                </c:pt>
                <c:pt idx="238">
                  <c:v>2894.9999999999995</c:v>
                </c:pt>
                <c:pt idx="239">
                  <c:v>2948.1499999999996</c:v>
                </c:pt>
                <c:pt idx="240">
                  <c:v>2996.9999999999995</c:v>
                </c:pt>
                <c:pt idx="241">
                  <c:v>3046.0499999999997</c:v>
                </c:pt>
                <c:pt idx="242">
                  <c:v>3087.7499999999995</c:v>
                </c:pt>
                <c:pt idx="243">
                  <c:v>3126.6</c:v>
                </c:pt>
                <c:pt idx="244">
                  <c:v>3162.2999999999997</c:v>
                </c:pt>
                <c:pt idx="245">
                  <c:v>3196.9499999999994</c:v>
                </c:pt>
                <c:pt idx="246">
                  <c:v>3221.1499999999996</c:v>
                </c:pt>
                <c:pt idx="247">
                  <c:v>3244.0999999999995</c:v>
                </c:pt>
                <c:pt idx="248">
                  <c:v>3264.7</c:v>
                </c:pt>
                <c:pt idx="249">
                  <c:v>3278.6999999999994</c:v>
                </c:pt>
                <c:pt idx="250">
                  <c:v>3291.3499999999995</c:v>
                </c:pt>
                <c:pt idx="251">
                  <c:v>3299.0999999999995</c:v>
                </c:pt>
                <c:pt idx="252">
                  <c:v>3305.5499999999997</c:v>
                </c:pt>
                <c:pt idx="253">
                  <c:v>3306.85</c:v>
                </c:pt>
                <c:pt idx="254">
                  <c:v>3306.5499999999993</c:v>
                </c:pt>
                <c:pt idx="255">
                  <c:v>3300.85</c:v>
                </c:pt>
                <c:pt idx="256">
                  <c:v>3295.0499999999997</c:v>
                </c:pt>
                <c:pt idx="257">
                  <c:v>3284.9999999999995</c:v>
                </c:pt>
                <c:pt idx="258">
                  <c:v>3273.1499999999992</c:v>
                </c:pt>
                <c:pt idx="259">
                  <c:v>3260.95</c:v>
                </c:pt>
                <c:pt idx="260">
                  <c:v>3240.2</c:v>
                </c:pt>
                <c:pt idx="261">
                  <c:v>3220.2</c:v>
                </c:pt>
                <c:pt idx="262">
                  <c:v>3202.3</c:v>
                </c:pt>
                <c:pt idx="263">
                  <c:v>3180.85</c:v>
                </c:pt>
                <c:pt idx="264">
                  <c:v>3158.2</c:v>
                </c:pt>
                <c:pt idx="265">
                  <c:v>3137.45</c:v>
                </c:pt>
                <c:pt idx="266">
                  <c:v>3119.2</c:v>
                </c:pt>
                <c:pt idx="267">
                  <c:v>3094.7499999999995</c:v>
                </c:pt>
                <c:pt idx="268">
                  <c:v>3077.45</c:v>
                </c:pt>
                <c:pt idx="269">
                  <c:v>3061.1</c:v>
                </c:pt>
                <c:pt idx="270">
                  <c:v>3047.1499999999996</c:v>
                </c:pt>
                <c:pt idx="271">
                  <c:v>3035.0499999999997</c:v>
                </c:pt>
                <c:pt idx="272">
                  <c:v>3025.45</c:v>
                </c:pt>
                <c:pt idx="273">
                  <c:v>3025.6</c:v>
                </c:pt>
                <c:pt idx="274">
                  <c:v>3032.45</c:v>
                </c:pt>
                <c:pt idx="275">
                  <c:v>3043.5499999999997</c:v>
                </c:pt>
                <c:pt idx="276">
                  <c:v>3064.4999999999995</c:v>
                </c:pt>
                <c:pt idx="277">
                  <c:v>3102.1499999999996</c:v>
                </c:pt>
                <c:pt idx="278">
                  <c:v>3150.15</c:v>
                </c:pt>
                <c:pt idx="279">
                  <c:v>3218.7</c:v>
                </c:pt>
                <c:pt idx="280">
                  <c:v>3302.15</c:v>
                </c:pt>
                <c:pt idx="281">
                  <c:v>3406.2</c:v>
                </c:pt>
                <c:pt idx="282">
                  <c:v>3543</c:v>
                </c:pt>
                <c:pt idx="283">
                  <c:v>3710.0499999999997</c:v>
                </c:pt>
                <c:pt idx="284">
                  <c:v>3917.7499999999995</c:v>
                </c:pt>
                <c:pt idx="285">
                  <c:v>4168.1999999999989</c:v>
                </c:pt>
                <c:pt idx="286">
                  <c:v>4470.0499999999993</c:v>
                </c:pt>
                <c:pt idx="287">
                  <c:v>4831.25</c:v>
                </c:pt>
                <c:pt idx="288">
                  <c:v>5258.9999999999991</c:v>
                </c:pt>
                <c:pt idx="289">
                  <c:v>5758.4999999999991</c:v>
                </c:pt>
                <c:pt idx="290">
                  <c:v>6337.85</c:v>
                </c:pt>
                <c:pt idx="291">
                  <c:v>7010.1999999999989</c:v>
                </c:pt>
                <c:pt idx="292">
                  <c:v>7777.1</c:v>
                </c:pt>
                <c:pt idx="293">
                  <c:v>8635.6999999999989</c:v>
                </c:pt>
                <c:pt idx="294">
                  <c:v>9591.0499999999993</c:v>
                </c:pt>
                <c:pt idx="295">
                  <c:v>10635.8</c:v>
                </c:pt>
                <c:pt idx="296">
                  <c:v>11755.55</c:v>
                </c:pt>
                <c:pt idx="297">
                  <c:v>12940.85</c:v>
                </c:pt>
                <c:pt idx="298">
                  <c:v>14161.85</c:v>
                </c:pt>
                <c:pt idx="299">
                  <c:v>15380.299999999997</c:v>
                </c:pt>
                <c:pt idx="300">
                  <c:v>16574.7</c:v>
                </c:pt>
                <c:pt idx="301">
                  <c:v>17709.749999999996</c:v>
                </c:pt>
                <c:pt idx="302">
                  <c:v>18747.199999999997</c:v>
                </c:pt>
                <c:pt idx="303">
                  <c:v>19650</c:v>
                </c:pt>
                <c:pt idx="304">
                  <c:v>20407.3</c:v>
                </c:pt>
                <c:pt idx="305">
                  <c:v>21015.55</c:v>
                </c:pt>
                <c:pt idx="306">
                  <c:v>21477.35</c:v>
                </c:pt>
                <c:pt idx="307">
                  <c:v>21808.3</c:v>
                </c:pt>
                <c:pt idx="308">
                  <c:v>22035.149999999998</c:v>
                </c:pt>
                <c:pt idx="309">
                  <c:v>22186.55</c:v>
                </c:pt>
                <c:pt idx="310">
                  <c:v>22296.949999999997</c:v>
                </c:pt>
                <c:pt idx="311">
                  <c:v>22394.85</c:v>
                </c:pt>
                <c:pt idx="312">
                  <c:v>22498.95</c:v>
                </c:pt>
                <c:pt idx="313">
                  <c:v>22627.899999999998</c:v>
                </c:pt>
                <c:pt idx="314">
                  <c:v>22785.399999999998</c:v>
                </c:pt>
                <c:pt idx="315">
                  <c:v>22972.2</c:v>
                </c:pt>
                <c:pt idx="316">
                  <c:v>23191.599999999999</c:v>
                </c:pt>
                <c:pt idx="317">
                  <c:v>23436.999999999996</c:v>
                </c:pt>
                <c:pt idx="318">
                  <c:v>23700.199999999997</c:v>
                </c:pt>
                <c:pt idx="319">
                  <c:v>23975.999999999996</c:v>
                </c:pt>
                <c:pt idx="320">
                  <c:v>24265.049999999996</c:v>
                </c:pt>
                <c:pt idx="321">
                  <c:v>24561.3</c:v>
                </c:pt>
                <c:pt idx="322">
                  <c:v>24854.449999999997</c:v>
                </c:pt>
                <c:pt idx="323">
                  <c:v>25150.299999999996</c:v>
                </c:pt>
                <c:pt idx="324">
                  <c:v>25481.15</c:v>
                </c:pt>
                <c:pt idx="325">
                  <c:v>25801.899999999998</c:v>
                </c:pt>
                <c:pt idx="326">
                  <c:v>26064.399999999998</c:v>
                </c:pt>
                <c:pt idx="327">
                  <c:v>26310.299999999996</c:v>
                </c:pt>
                <c:pt idx="328">
                  <c:v>26542.349999999995</c:v>
                </c:pt>
                <c:pt idx="329">
                  <c:v>26757.999999999996</c:v>
                </c:pt>
                <c:pt idx="330">
                  <c:v>26963.599999999995</c:v>
                </c:pt>
                <c:pt idx="331">
                  <c:v>27156.499999999996</c:v>
                </c:pt>
                <c:pt idx="332">
                  <c:v>27330.5</c:v>
                </c:pt>
                <c:pt idx="333">
                  <c:v>27490.899999999998</c:v>
                </c:pt>
                <c:pt idx="334">
                  <c:v>27634.899999999998</c:v>
                </c:pt>
                <c:pt idx="335">
                  <c:v>27766</c:v>
                </c:pt>
                <c:pt idx="336">
                  <c:v>27902.7</c:v>
                </c:pt>
                <c:pt idx="337">
                  <c:v>28042.149999999998</c:v>
                </c:pt>
                <c:pt idx="338">
                  <c:v>28173.749999999996</c:v>
                </c:pt>
                <c:pt idx="339">
                  <c:v>28311.999999999996</c:v>
                </c:pt>
                <c:pt idx="340">
                  <c:v>28461.449999999997</c:v>
                </c:pt>
                <c:pt idx="341">
                  <c:v>28620.699999999997</c:v>
                </c:pt>
                <c:pt idx="342">
                  <c:v>28802.799999999999</c:v>
                </c:pt>
                <c:pt idx="343">
                  <c:v>28999.499999999996</c:v>
                </c:pt>
                <c:pt idx="344">
                  <c:v>29215.849999999995</c:v>
                </c:pt>
                <c:pt idx="345">
                  <c:v>29432.599999999995</c:v>
                </c:pt>
                <c:pt idx="346">
                  <c:v>29655.799999999996</c:v>
                </c:pt>
                <c:pt idx="347">
                  <c:v>29883.9</c:v>
                </c:pt>
                <c:pt idx="348">
                  <c:v>30105.5</c:v>
                </c:pt>
                <c:pt idx="349">
                  <c:v>30305.749999999996</c:v>
                </c:pt>
                <c:pt idx="350">
                  <c:v>30483.399999999998</c:v>
                </c:pt>
                <c:pt idx="351">
                  <c:v>30648.249999999996</c:v>
                </c:pt>
                <c:pt idx="352">
                  <c:v>30815.649999999998</c:v>
                </c:pt>
                <c:pt idx="353">
                  <c:v>30974.699999999997</c:v>
                </c:pt>
                <c:pt idx="354">
                  <c:v>31126.999999999996</c:v>
                </c:pt>
                <c:pt idx="355">
                  <c:v>31286.649999999998</c:v>
                </c:pt>
                <c:pt idx="356">
                  <c:v>31464.599999999995</c:v>
                </c:pt>
                <c:pt idx="357">
                  <c:v>31684.499999999996</c:v>
                </c:pt>
                <c:pt idx="358">
                  <c:v>31942.449999999997</c:v>
                </c:pt>
                <c:pt idx="359">
                  <c:v>32267.399999999998</c:v>
                </c:pt>
                <c:pt idx="360">
                  <c:v>32683.499999999996</c:v>
                </c:pt>
                <c:pt idx="361">
                  <c:v>33182.199999999997</c:v>
                </c:pt>
                <c:pt idx="362">
                  <c:v>33777.4</c:v>
                </c:pt>
                <c:pt idx="363">
                  <c:v>34457.749999999993</c:v>
                </c:pt>
                <c:pt idx="364">
                  <c:v>35223.449999999997</c:v>
                </c:pt>
                <c:pt idx="365">
                  <c:v>36031.549999999996</c:v>
                </c:pt>
                <c:pt idx="366">
                  <c:v>36820.799999999996</c:v>
                </c:pt>
                <c:pt idx="367">
                  <c:v>37567.099999999991</c:v>
                </c:pt>
                <c:pt idx="368">
                  <c:v>38238.049999999996</c:v>
                </c:pt>
                <c:pt idx="369">
                  <c:v>38813.15</c:v>
                </c:pt>
                <c:pt idx="370">
                  <c:v>39317.299999999996</c:v>
                </c:pt>
                <c:pt idx="371">
                  <c:v>39726.65</c:v>
                </c:pt>
                <c:pt idx="372">
                  <c:v>40093.199999999997</c:v>
                </c:pt>
                <c:pt idx="373">
                  <c:v>40459.399999999994</c:v>
                </c:pt>
                <c:pt idx="374">
                  <c:v>40786.899999999994</c:v>
                </c:pt>
                <c:pt idx="375">
                  <c:v>41099.5</c:v>
                </c:pt>
                <c:pt idx="376">
                  <c:v>41379.149999999994</c:v>
                </c:pt>
                <c:pt idx="377">
                  <c:v>41616.15</c:v>
                </c:pt>
                <c:pt idx="378">
                  <c:v>41757.35</c:v>
                </c:pt>
                <c:pt idx="379">
                  <c:v>41814.6</c:v>
                </c:pt>
                <c:pt idx="380">
                  <c:v>41811.449999999997</c:v>
                </c:pt>
                <c:pt idx="381">
                  <c:v>41714.25</c:v>
                </c:pt>
                <c:pt idx="382">
                  <c:v>41512.699999999997</c:v>
                </c:pt>
                <c:pt idx="383">
                  <c:v>41260.35</c:v>
                </c:pt>
                <c:pt idx="384">
                  <c:v>40989.249999999993</c:v>
                </c:pt>
                <c:pt idx="385">
                  <c:v>40660.75</c:v>
                </c:pt>
                <c:pt idx="386">
                  <c:v>40311</c:v>
                </c:pt>
                <c:pt idx="387">
                  <c:v>39960.949999999997</c:v>
                </c:pt>
                <c:pt idx="388">
                  <c:v>39624.6</c:v>
                </c:pt>
                <c:pt idx="389">
                  <c:v>39297.399999999994</c:v>
                </c:pt>
                <c:pt idx="390">
                  <c:v>38992.5</c:v>
                </c:pt>
                <c:pt idx="391">
                  <c:v>38677.399999999994</c:v>
                </c:pt>
                <c:pt idx="392">
                  <c:v>38365.599999999999</c:v>
                </c:pt>
                <c:pt idx="393">
                  <c:v>38045.050000000003</c:v>
                </c:pt>
                <c:pt idx="394">
                  <c:v>37712.35</c:v>
                </c:pt>
                <c:pt idx="395">
                  <c:v>37366.749999999993</c:v>
                </c:pt>
                <c:pt idx="396">
                  <c:v>37026.799999999996</c:v>
                </c:pt>
                <c:pt idx="397">
                  <c:v>36650.049999999996</c:v>
                </c:pt>
                <c:pt idx="398">
                  <c:v>36243.599999999999</c:v>
                </c:pt>
                <c:pt idx="399">
                  <c:v>35841.25</c:v>
                </c:pt>
                <c:pt idx="400">
                  <c:v>35415.85</c:v>
                </c:pt>
                <c:pt idx="401">
                  <c:v>34983.949999999997</c:v>
                </c:pt>
                <c:pt idx="402">
                  <c:v>34560.049999999996</c:v>
                </c:pt>
                <c:pt idx="403">
                  <c:v>34144.1</c:v>
                </c:pt>
                <c:pt idx="404">
                  <c:v>33739.75</c:v>
                </c:pt>
                <c:pt idx="405">
                  <c:v>33372.249999999993</c:v>
                </c:pt>
                <c:pt idx="406">
                  <c:v>33037.300000000003</c:v>
                </c:pt>
                <c:pt idx="407">
                  <c:v>32737.749999999996</c:v>
                </c:pt>
                <c:pt idx="408">
                  <c:v>32481.649999999998</c:v>
                </c:pt>
                <c:pt idx="409">
                  <c:v>32272.45</c:v>
                </c:pt>
                <c:pt idx="410">
                  <c:v>32122.35</c:v>
                </c:pt>
                <c:pt idx="411">
                  <c:v>31999.1</c:v>
                </c:pt>
                <c:pt idx="412">
                  <c:v>31934.799999999999</c:v>
                </c:pt>
                <c:pt idx="413">
                  <c:v>31913.399999999994</c:v>
                </c:pt>
                <c:pt idx="414">
                  <c:v>31933.149999999998</c:v>
                </c:pt>
                <c:pt idx="415">
                  <c:v>31986.249999999996</c:v>
                </c:pt>
                <c:pt idx="416">
                  <c:v>32074.95</c:v>
                </c:pt>
                <c:pt idx="417">
                  <c:v>32178.6</c:v>
                </c:pt>
                <c:pt idx="418">
                  <c:v>32262.949999999997</c:v>
                </c:pt>
                <c:pt idx="419">
                  <c:v>32366.199999999997</c:v>
                </c:pt>
                <c:pt idx="420">
                  <c:v>32448.199999999997</c:v>
                </c:pt>
                <c:pt idx="421">
                  <c:v>32504.699999999993</c:v>
                </c:pt>
                <c:pt idx="422">
                  <c:v>32550.849999999995</c:v>
                </c:pt>
                <c:pt idx="423">
                  <c:v>32589</c:v>
                </c:pt>
                <c:pt idx="424">
                  <c:v>32605.299999999996</c:v>
                </c:pt>
                <c:pt idx="425">
                  <c:v>32610.05</c:v>
                </c:pt>
                <c:pt idx="426">
                  <c:v>32602.75</c:v>
                </c:pt>
                <c:pt idx="427">
                  <c:v>32596.999999999996</c:v>
                </c:pt>
                <c:pt idx="428">
                  <c:v>32589.099999999995</c:v>
                </c:pt>
                <c:pt idx="429">
                  <c:v>32589.8</c:v>
                </c:pt>
                <c:pt idx="430">
                  <c:v>32607.699999999997</c:v>
                </c:pt>
                <c:pt idx="431">
                  <c:v>32655.199999999997</c:v>
                </c:pt>
                <c:pt idx="432">
                  <c:v>32741.249999999996</c:v>
                </c:pt>
                <c:pt idx="433">
                  <c:v>32893.199999999997</c:v>
                </c:pt>
                <c:pt idx="434">
                  <c:v>33111.199999999997</c:v>
                </c:pt>
                <c:pt idx="435">
                  <c:v>33410.199999999997</c:v>
                </c:pt>
                <c:pt idx="436">
                  <c:v>33796.749999999993</c:v>
                </c:pt>
                <c:pt idx="437">
                  <c:v>34292.549999999996</c:v>
                </c:pt>
                <c:pt idx="438">
                  <c:v>34913.449999999997</c:v>
                </c:pt>
                <c:pt idx="439">
                  <c:v>35664.199999999997</c:v>
                </c:pt>
                <c:pt idx="440">
                  <c:v>36566.25</c:v>
                </c:pt>
                <c:pt idx="441">
                  <c:v>37637.25</c:v>
                </c:pt>
                <c:pt idx="442">
                  <c:v>38854.749999999993</c:v>
                </c:pt>
                <c:pt idx="443">
                  <c:v>40259.299999999996</c:v>
                </c:pt>
                <c:pt idx="444">
                  <c:v>41858.35</c:v>
                </c:pt>
                <c:pt idx="445">
                  <c:v>43662.7</c:v>
                </c:pt>
                <c:pt idx="446">
                  <c:v>45731.7</c:v>
                </c:pt>
                <c:pt idx="447">
                  <c:v>48078.049999999996</c:v>
                </c:pt>
                <c:pt idx="448">
                  <c:v>50735.85</c:v>
                </c:pt>
                <c:pt idx="449">
                  <c:v>53732.65</c:v>
                </c:pt>
                <c:pt idx="450">
                  <c:v>57095.399999999994</c:v>
                </c:pt>
                <c:pt idx="451">
                  <c:v>60808.94999999999</c:v>
                </c:pt>
                <c:pt idx="452">
                  <c:v>64785.499999999993</c:v>
                </c:pt>
                <c:pt idx="453">
                  <c:v>68970.899999999994</c:v>
                </c:pt>
                <c:pt idx="454">
                  <c:v>73285.099999999991</c:v>
                </c:pt>
                <c:pt idx="455">
                  <c:v>77683.25</c:v>
                </c:pt>
                <c:pt idx="456">
                  <c:v>82061.349999999991</c:v>
                </c:pt>
                <c:pt idx="457">
                  <c:v>86349.549999999988</c:v>
                </c:pt>
                <c:pt idx="458">
                  <c:v>90517</c:v>
                </c:pt>
                <c:pt idx="459">
                  <c:v>94504.15</c:v>
                </c:pt>
                <c:pt idx="460">
                  <c:v>98248.199999999983</c:v>
                </c:pt>
                <c:pt idx="461">
                  <c:v>101793.79999999999</c:v>
                </c:pt>
                <c:pt idx="462">
                  <c:v>105069.94999999998</c:v>
                </c:pt>
                <c:pt idx="463">
                  <c:v>108119.54999999999</c:v>
                </c:pt>
                <c:pt idx="464">
                  <c:v>110945.95</c:v>
                </c:pt>
                <c:pt idx="465">
                  <c:v>113545.69999999998</c:v>
                </c:pt>
                <c:pt idx="466">
                  <c:v>115781.55</c:v>
                </c:pt>
                <c:pt idx="467">
                  <c:v>117786.3</c:v>
                </c:pt>
                <c:pt idx="468">
                  <c:v>119468.2</c:v>
                </c:pt>
                <c:pt idx="469">
                  <c:v>121211.5</c:v>
                </c:pt>
                <c:pt idx="470">
                  <c:v>122936.24999999999</c:v>
                </c:pt>
                <c:pt idx="471">
                  <c:v>124795.64999999998</c:v>
                </c:pt>
                <c:pt idx="472">
                  <c:v>127067.59999999998</c:v>
                </c:pt>
                <c:pt idx="473">
                  <c:v>129264.65</c:v>
                </c:pt>
                <c:pt idx="474">
                  <c:v>131944.5</c:v>
                </c:pt>
                <c:pt idx="475">
                  <c:v>134729.60000000001</c:v>
                </c:pt>
                <c:pt idx="476">
                  <c:v>137531.35</c:v>
                </c:pt>
                <c:pt idx="477">
                  <c:v>140270.15</c:v>
                </c:pt>
                <c:pt idx="478">
                  <c:v>142443.49999999997</c:v>
                </c:pt>
                <c:pt idx="479">
                  <c:v>144474.65</c:v>
                </c:pt>
                <c:pt idx="480">
                  <c:v>146284.94999999998</c:v>
                </c:pt>
                <c:pt idx="481">
                  <c:v>147651.69999999998</c:v>
                </c:pt>
                <c:pt idx="482">
                  <c:v>149134.6</c:v>
                </c:pt>
                <c:pt idx="483">
                  <c:v>150529.09999999998</c:v>
                </c:pt>
                <c:pt idx="484">
                  <c:v>152071.54999999999</c:v>
                </c:pt>
                <c:pt idx="485">
                  <c:v>153797.19999999998</c:v>
                </c:pt>
                <c:pt idx="486">
                  <c:v>156032.84999999998</c:v>
                </c:pt>
                <c:pt idx="487">
                  <c:v>158802.44999999998</c:v>
                </c:pt>
                <c:pt idx="488">
                  <c:v>161678.29999999999</c:v>
                </c:pt>
                <c:pt idx="489">
                  <c:v>164891.69999999998</c:v>
                </c:pt>
                <c:pt idx="490">
                  <c:v>168073.59999999998</c:v>
                </c:pt>
                <c:pt idx="491">
                  <c:v>172120.05</c:v>
                </c:pt>
                <c:pt idx="492">
                  <c:v>176819.69999999998</c:v>
                </c:pt>
                <c:pt idx="493">
                  <c:v>180774.3</c:v>
                </c:pt>
                <c:pt idx="494">
                  <c:v>186130.19999999998</c:v>
                </c:pt>
                <c:pt idx="495">
                  <c:v>191074.55</c:v>
                </c:pt>
                <c:pt idx="496">
                  <c:v>194286.19999999998</c:v>
                </c:pt>
                <c:pt idx="497">
                  <c:v>198334.19999999998</c:v>
                </c:pt>
                <c:pt idx="498">
                  <c:v>201015.64999999997</c:v>
                </c:pt>
                <c:pt idx="499">
                  <c:v>206616.19999999995</c:v>
                </c:pt>
                <c:pt idx="500">
                  <c:v>499999.99999999994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2FC-466D-8147-FAC01C1600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761064"/>
        <c:axId val="362761456"/>
      </c:scatterChart>
      <c:valAx>
        <c:axId val="362761064"/>
        <c:scaling>
          <c:orientation val="maxMin"/>
          <c:max val="39000"/>
          <c:min val="15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fr-CH" dirty="0" err="1"/>
                  <a:t>Wavenumber</a:t>
                </a:r>
                <a:r>
                  <a:rPr lang="fr-CH" dirty="0"/>
                  <a:t> / cm</a:t>
                </a:r>
                <a:r>
                  <a:rPr lang="fr-CH" baseline="30000" dirty="0"/>
                  <a:t>-1</a:t>
                </a:r>
              </a:p>
            </c:rich>
          </c:tx>
          <c:layout>
            <c:manualLayout>
              <c:xMode val="edge"/>
              <c:yMode val="edge"/>
              <c:x val="0.42111274562990991"/>
              <c:y val="0.918880223481127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E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362761456"/>
        <c:crossesAt val="-4000000"/>
        <c:crossBetween val="midCat"/>
        <c:majorUnit val="5000"/>
      </c:valAx>
      <c:valAx>
        <c:axId val="362761456"/>
        <c:scaling>
          <c:orientation val="minMax"/>
          <c:max val="500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fr-CH" dirty="0"/>
                  <a:t>ɛ / M</a:t>
                </a:r>
                <a:r>
                  <a:rPr lang="fr-CH" baseline="30000" dirty="0"/>
                  <a:t>-1</a:t>
                </a:r>
                <a:r>
                  <a:rPr lang="fr-CH" dirty="0"/>
                  <a:t> cm</a:t>
                </a:r>
                <a:r>
                  <a:rPr lang="fr-CH" baseline="30000" dirty="0"/>
                  <a:t>-1</a:t>
                </a:r>
                <a:endParaRPr lang="en-GB" baseline="30000" dirty="0"/>
              </a:p>
            </c:rich>
          </c:tx>
          <c:layout>
            <c:manualLayout>
              <c:xMode val="edge"/>
              <c:yMode val="edge"/>
              <c:x val="8.4953637823384533E-3"/>
              <c:y val="0.362556255214106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E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362761064"/>
        <c:crosses val="max"/>
        <c:crossBetween val="midCat"/>
        <c:majorUnit val="10000"/>
      </c:valAx>
      <c:spPr>
        <a:noFill/>
        <a:ln w="19050">
          <a:solidFill>
            <a:sysClr val="windowText" lastClr="000000">
              <a:lumMod val="95000"/>
              <a:lumOff val="5000"/>
            </a:sys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381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Deaerated!$J$2:$J$302</c:f>
              <c:numCache>
                <c:formatCode>General</c:formatCode>
                <c:ptCount val="301"/>
                <c:pt idx="0">
                  <c:v>550</c:v>
                </c:pt>
                <c:pt idx="1">
                  <c:v>551</c:v>
                </c:pt>
                <c:pt idx="2">
                  <c:v>552</c:v>
                </c:pt>
                <c:pt idx="3">
                  <c:v>553</c:v>
                </c:pt>
                <c:pt idx="4">
                  <c:v>554</c:v>
                </c:pt>
                <c:pt idx="5">
                  <c:v>555</c:v>
                </c:pt>
                <c:pt idx="6">
                  <c:v>556</c:v>
                </c:pt>
                <c:pt idx="7">
                  <c:v>557</c:v>
                </c:pt>
                <c:pt idx="8">
                  <c:v>558</c:v>
                </c:pt>
                <c:pt idx="9">
                  <c:v>559</c:v>
                </c:pt>
                <c:pt idx="10">
                  <c:v>560</c:v>
                </c:pt>
                <c:pt idx="11">
                  <c:v>561</c:v>
                </c:pt>
                <c:pt idx="12">
                  <c:v>562</c:v>
                </c:pt>
                <c:pt idx="13">
                  <c:v>563</c:v>
                </c:pt>
                <c:pt idx="14">
                  <c:v>564</c:v>
                </c:pt>
                <c:pt idx="15">
                  <c:v>565</c:v>
                </c:pt>
                <c:pt idx="16">
                  <c:v>566</c:v>
                </c:pt>
                <c:pt idx="17">
                  <c:v>567</c:v>
                </c:pt>
                <c:pt idx="18">
                  <c:v>568</c:v>
                </c:pt>
                <c:pt idx="19">
                  <c:v>569</c:v>
                </c:pt>
                <c:pt idx="20">
                  <c:v>570</c:v>
                </c:pt>
                <c:pt idx="21">
                  <c:v>571</c:v>
                </c:pt>
                <c:pt idx="22">
                  <c:v>572</c:v>
                </c:pt>
                <c:pt idx="23">
                  <c:v>573</c:v>
                </c:pt>
                <c:pt idx="24">
                  <c:v>574</c:v>
                </c:pt>
                <c:pt idx="25">
                  <c:v>575</c:v>
                </c:pt>
                <c:pt idx="26">
                  <c:v>576</c:v>
                </c:pt>
                <c:pt idx="27">
                  <c:v>577</c:v>
                </c:pt>
                <c:pt idx="28">
                  <c:v>578</c:v>
                </c:pt>
                <c:pt idx="29">
                  <c:v>579</c:v>
                </c:pt>
                <c:pt idx="30">
                  <c:v>580</c:v>
                </c:pt>
                <c:pt idx="31">
                  <c:v>581</c:v>
                </c:pt>
                <c:pt idx="32">
                  <c:v>582</c:v>
                </c:pt>
                <c:pt idx="33">
                  <c:v>583</c:v>
                </c:pt>
                <c:pt idx="34">
                  <c:v>584</c:v>
                </c:pt>
                <c:pt idx="35">
                  <c:v>585</c:v>
                </c:pt>
                <c:pt idx="36">
                  <c:v>586</c:v>
                </c:pt>
                <c:pt idx="37">
                  <c:v>587</c:v>
                </c:pt>
                <c:pt idx="38">
                  <c:v>588</c:v>
                </c:pt>
                <c:pt idx="39">
                  <c:v>589</c:v>
                </c:pt>
                <c:pt idx="40">
                  <c:v>590</c:v>
                </c:pt>
                <c:pt idx="41">
                  <c:v>591</c:v>
                </c:pt>
                <c:pt idx="42">
                  <c:v>592</c:v>
                </c:pt>
                <c:pt idx="43">
                  <c:v>593</c:v>
                </c:pt>
                <c:pt idx="44">
                  <c:v>594</c:v>
                </c:pt>
                <c:pt idx="45">
                  <c:v>595</c:v>
                </c:pt>
                <c:pt idx="46">
                  <c:v>596</c:v>
                </c:pt>
                <c:pt idx="47">
                  <c:v>597</c:v>
                </c:pt>
                <c:pt idx="48">
                  <c:v>598</c:v>
                </c:pt>
                <c:pt idx="49">
                  <c:v>599</c:v>
                </c:pt>
                <c:pt idx="50">
                  <c:v>600</c:v>
                </c:pt>
                <c:pt idx="51">
                  <c:v>601</c:v>
                </c:pt>
                <c:pt idx="52">
                  <c:v>602</c:v>
                </c:pt>
                <c:pt idx="53">
                  <c:v>603</c:v>
                </c:pt>
                <c:pt idx="54">
                  <c:v>604</c:v>
                </c:pt>
                <c:pt idx="55">
                  <c:v>605</c:v>
                </c:pt>
                <c:pt idx="56">
                  <c:v>606</c:v>
                </c:pt>
                <c:pt idx="57">
                  <c:v>607</c:v>
                </c:pt>
                <c:pt idx="58">
                  <c:v>608</c:v>
                </c:pt>
                <c:pt idx="59">
                  <c:v>609</c:v>
                </c:pt>
                <c:pt idx="60">
                  <c:v>610</c:v>
                </c:pt>
                <c:pt idx="61">
                  <c:v>611</c:v>
                </c:pt>
                <c:pt idx="62">
                  <c:v>612</c:v>
                </c:pt>
                <c:pt idx="63">
                  <c:v>613</c:v>
                </c:pt>
                <c:pt idx="64">
                  <c:v>614</c:v>
                </c:pt>
                <c:pt idx="65">
                  <c:v>615</c:v>
                </c:pt>
                <c:pt idx="66">
                  <c:v>616</c:v>
                </c:pt>
                <c:pt idx="67">
                  <c:v>617</c:v>
                </c:pt>
                <c:pt idx="68">
                  <c:v>618</c:v>
                </c:pt>
                <c:pt idx="69">
                  <c:v>619</c:v>
                </c:pt>
                <c:pt idx="70">
                  <c:v>620</c:v>
                </c:pt>
                <c:pt idx="71">
                  <c:v>621</c:v>
                </c:pt>
                <c:pt idx="72">
                  <c:v>622</c:v>
                </c:pt>
                <c:pt idx="73">
                  <c:v>623</c:v>
                </c:pt>
                <c:pt idx="74">
                  <c:v>624</c:v>
                </c:pt>
                <c:pt idx="75">
                  <c:v>625</c:v>
                </c:pt>
                <c:pt idx="76">
                  <c:v>626</c:v>
                </c:pt>
                <c:pt idx="77">
                  <c:v>627</c:v>
                </c:pt>
                <c:pt idx="78">
                  <c:v>628</c:v>
                </c:pt>
                <c:pt idx="79">
                  <c:v>629</c:v>
                </c:pt>
                <c:pt idx="80">
                  <c:v>630</c:v>
                </c:pt>
                <c:pt idx="81">
                  <c:v>631</c:v>
                </c:pt>
                <c:pt idx="82">
                  <c:v>632</c:v>
                </c:pt>
                <c:pt idx="83">
                  <c:v>633</c:v>
                </c:pt>
                <c:pt idx="84">
                  <c:v>634</c:v>
                </c:pt>
                <c:pt idx="85">
                  <c:v>635</c:v>
                </c:pt>
                <c:pt idx="86">
                  <c:v>636</c:v>
                </c:pt>
                <c:pt idx="87">
                  <c:v>637</c:v>
                </c:pt>
                <c:pt idx="88">
                  <c:v>638</c:v>
                </c:pt>
                <c:pt idx="89">
                  <c:v>639</c:v>
                </c:pt>
                <c:pt idx="90">
                  <c:v>640</c:v>
                </c:pt>
                <c:pt idx="91">
                  <c:v>641</c:v>
                </c:pt>
                <c:pt idx="92">
                  <c:v>642</c:v>
                </c:pt>
                <c:pt idx="93">
                  <c:v>643</c:v>
                </c:pt>
                <c:pt idx="94">
                  <c:v>644</c:v>
                </c:pt>
                <c:pt idx="95">
                  <c:v>645</c:v>
                </c:pt>
                <c:pt idx="96">
                  <c:v>646</c:v>
                </c:pt>
                <c:pt idx="97">
                  <c:v>647</c:v>
                </c:pt>
                <c:pt idx="98">
                  <c:v>648</c:v>
                </c:pt>
                <c:pt idx="99">
                  <c:v>649</c:v>
                </c:pt>
                <c:pt idx="100">
                  <c:v>650</c:v>
                </c:pt>
                <c:pt idx="101">
                  <c:v>651</c:v>
                </c:pt>
                <c:pt idx="102">
                  <c:v>652</c:v>
                </c:pt>
                <c:pt idx="103">
                  <c:v>653</c:v>
                </c:pt>
                <c:pt idx="104">
                  <c:v>654</c:v>
                </c:pt>
                <c:pt idx="105">
                  <c:v>655</c:v>
                </c:pt>
                <c:pt idx="106">
                  <c:v>656</c:v>
                </c:pt>
                <c:pt idx="107">
                  <c:v>657</c:v>
                </c:pt>
                <c:pt idx="108">
                  <c:v>658</c:v>
                </c:pt>
                <c:pt idx="109">
                  <c:v>659</c:v>
                </c:pt>
                <c:pt idx="110">
                  <c:v>660</c:v>
                </c:pt>
                <c:pt idx="111">
                  <c:v>661</c:v>
                </c:pt>
                <c:pt idx="112">
                  <c:v>662</c:v>
                </c:pt>
                <c:pt idx="113">
                  <c:v>663</c:v>
                </c:pt>
                <c:pt idx="114">
                  <c:v>664</c:v>
                </c:pt>
                <c:pt idx="115">
                  <c:v>665</c:v>
                </c:pt>
                <c:pt idx="116">
                  <c:v>666</c:v>
                </c:pt>
                <c:pt idx="117">
                  <c:v>667</c:v>
                </c:pt>
                <c:pt idx="118">
                  <c:v>668</c:v>
                </c:pt>
                <c:pt idx="119">
                  <c:v>669</c:v>
                </c:pt>
                <c:pt idx="120">
                  <c:v>670</c:v>
                </c:pt>
                <c:pt idx="121">
                  <c:v>671</c:v>
                </c:pt>
                <c:pt idx="122">
                  <c:v>672</c:v>
                </c:pt>
                <c:pt idx="123">
                  <c:v>673</c:v>
                </c:pt>
                <c:pt idx="124">
                  <c:v>674</c:v>
                </c:pt>
                <c:pt idx="125">
                  <c:v>675</c:v>
                </c:pt>
                <c:pt idx="126">
                  <c:v>676</c:v>
                </c:pt>
                <c:pt idx="127">
                  <c:v>677</c:v>
                </c:pt>
                <c:pt idx="128">
                  <c:v>678</c:v>
                </c:pt>
                <c:pt idx="129">
                  <c:v>679</c:v>
                </c:pt>
                <c:pt idx="130">
                  <c:v>680</c:v>
                </c:pt>
                <c:pt idx="131">
                  <c:v>681</c:v>
                </c:pt>
                <c:pt idx="132">
                  <c:v>682</c:v>
                </c:pt>
                <c:pt idx="133">
                  <c:v>683</c:v>
                </c:pt>
                <c:pt idx="134">
                  <c:v>684</c:v>
                </c:pt>
                <c:pt idx="135">
                  <c:v>685</c:v>
                </c:pt>
                <c:pt idx="136">
                  <c:v>686</c:v>
                </c:pt>
                <c:pt idx="137">
                  <c:v>687</c:v>
                </c:pt>
                <c:pt idx="138">
                  <c:v>688</c:v>
                </c:pt>
                <c:pt idx="139">
                  <c:v>689</c:v>
                </c:pt>
                <c:pt idx="140">
                  <c:v>690</c:v>
                </c:pt>
                <c:pt idx="141">
                  <c:v>691</c:v>
                </c:pt>
                <c:pt idx="142">
                  <c:v>692</c:v>
                </c:pt>
                <c:pt idx="143">
                  <c:v>693</c:v>
                </c:pt>
                <c:pt idx="144">
                  <c:v>694</c:v>
                </c:pt>
                <c:pt idx="145">
                  <c:v>695</c:v>
                </c:pt>
                <c:pt idx="146">
                  <c:v>696</c:v>
                </c:pt>
                <c:pt idx="147">
                  <c:v>697</c:v>
                </c:pt>
                <c:pt idx="148">
                  <c:v>698</c:v>
                </c:pt>
                <c:pt idx="149">
                  <c:v>699</c:v>
                </c:pt>
                <c:pt idx="150">
                  <c:v>700</c:v>
                </c:pt>
                <c:pt idx="151">
                  <c:v>701</c:v>
                </c:pt>
                <c:pt idx="152">
                  <c:v>702</c:v>
                </c:pt>
                <c:pt idx="153">
                  <c:v>703</c:v>
                </c:pt>
                <c:pt idx="154">
                  <c:v>704</c:v>
                </c:pt>
                <c:pt idx="155">
                  <c:v>705</c:v>
                </c:pt>
                <c:pt idx="156">
                  <c:v>706</c:v>
                </c:pt>
                <c:pt idx="157">
                  <c:v>707</c:v>
                </c:pt>
                <c:pt idx="158">
                  <c:v>708</c:v>
                </c:pt>
                <c:pt idx="159">
                  <c:v>709</c:v>
                </c:pt>
                <c:pt idx="160">
                  <c:v>710</c:v>
                </c:pt>
                <c:pt idx="161">
                  <c:v>711</c:v>
                </c:pt>
                <c:pt idx="162">
                  <c:v>712</c:v>
                </c:pt>
                <c:pt idx="163">
                  <c:v>713</c:v>
                </c:pt>
                <c:pt idx="164">
                  <c:v>714</c:v>
                </c:pt>
                <c:pt idx="165">
                  <c:v>715</c:v>
                </c:pt>
                <c:pt idx="166">
                  <c:v>716</c:v>
                </c:pt>
                <c:pt idx="167">
                  <c:v>717</c:v>
                </c:pt>
                <c:pt idx="168">
                  <c:v>718</c:v>
                </c:pt>
                <c:pt idx="169">
                  <c:v>719</c:v>
                </c:pt>
                <c:pt idx="170">
                  <c:v>720</c:v>
                </c:pt>
                <c:pt idx="171">
                  <c:v>721</c:v>
                </c:pt>
                <c:pt idx="172">
                  <c:v>722</c:v>
                </c:pt>
                <c:pt idx="173">
                  <c:v>723</c:v>
                </c:pt>
                <c:pt idx="174">
                  <c:v>724</c:v>
                </c:pt>
                <c:pt idx="175">
                  <c:v>725</c:v>
                </c:pt>
                <c:pt idx="176">
                  <c:v>726</c:v>
                </c:pt>
                <c:pt idx="177">
                  <c:v>727</c:v>
                </c:pt>
                <c:pt idx="178">
                  <c:v>728</c:v>
                </c:pt>
                <c:pt idx="179">
                  <c:v>729</c:v>
                </c:pt>
                <c:pt idx="180">
                  <c:v>730</c:v>
                </c:pt>
                <c:pt idx="181">
                  <c:v>731</c:v>
                </c:pt>
                <c:pt idx="182">
                  <c:v>732</c:v>
                </c:pt>
                <c:pt idx="183">
                  <c:v>733</c:v>
                </c:pt>
                <c:pt idx="184">
                  <c:v>734</c:v>
                </c:pt>
                <c:pt idx="185">
                  <c:v>735</c:v>
                </c:pt>
                <c:pt idx="186">
                  <c:v>736</c:v>
                </c:pt>
                <c:pt idx="187">
                  <c:v>737</c:v>
                </c:pt>
                <c:pt idx="188">
                  <c:v>738</c:v>
                </c:pt>
                <c:pt idx="189">
                  <c:v>739</c:v>
                </c:pt>
                <c:pt idx="190">
                  <c:v>740</c:v>
                </c:pt>
                <c:pt idx="191">
                  <c:v>741</c:v>
                </c:pt>
                <c:pt idx="192">
                  <c:v>742</c:v>
                </c:pt>
                <c:pt idx="193">
                  <c:v>743</c:v>
                </c:pt>
                <c:pt idx="194">
                  <c:v>744</c:v>
                </c:pt>
                <c:pt idx="195">
                  <c:v>745</c:v>
                </c:pt>
                <c:pt idx="196">
                  <c:v>746</c:v>
                </c:pt>
                <c:pt idx="197">
                  <c:v>747</c:v>
                </c:pt>
                <c:pt idx="198">
                  <c:v>748</c:v>
                </c:pt>
                <c:pt idx="199">
                  <c:v>749</c:v>
                </c:pt>
                <c:pt idx="200">
                  <c:v>750</c:v>
                </c:pt>
                <c:pt idx="201">
                  <c:v>751</c:v>
                </c:pt>
                <c:pt idx="202">
                  <c:v>752</c:v>
                </c:pt>
                <c:pt idx="203">
                  <c:v>753</c:v>
                </c:pt>
                <c:pt idx="204">
                  <c:v>754</c:v>
                </c:pt>
                <c:pt idx="205">
                  <c:v>755</c:v>
                </c:pt>
                <c:pt idx="206">
                  <c:v>756</c:v>
                </c:pt>
                <c:pt idx="207">
                  <c:v>757</c:v>
                </c:pt>
                <c:pt idx="208">
                  <c:v>758</c:v>
                </c:pt>
                <c:pt idx="209">
                  <c:v>759</c:v>
                </c:pt>
                <c:pt idx="210">
                  <c:v>760</c:v>
                </c:pt>
                <c:pt idx="211">
                  <c:v>761</c:v>
                </c:pt>
                <c:pt idx="212">
                  <c:v>762</c:v>
                </c:pt>
                <c:pt idx="213">
                  <c:v>763</c:v>
                </c:pt>
                <c:pt idx="214">
                  <c:v>764</c:v>
                </c:pt>
                <c:pt idx="215">
                  <c:v>765</c:v>
                </c:pt>
                <c:pt idx="216">
                  <c:v>766</c:v>
                </c:pt>
                <c:pt idx="217">
                  <c:v>767</c:v>
                </c:pt>
                <c:pt idx="218">
                  <c:v>768</c:v>
                </c:pt>
                <c:pt idx="219">
                  <c:v>769</c:v>
                </c:pt>
                <c:pt idx="220">
                  <c:v>770</c:v>
                </c:pt>
                <c:pt idx="221">
                  <c:v>771</c:v>
                </c:pt>
                <c:pt idx="222">
                  <c:v>772</c:v>
                </c:pt>
                <c:pt idx="223">
                  <c:v>773</c:v>
                </c:pt>
                <c:pt idx="224">
                  <c:v>774</c:v>
                </c:pt>
                <c:pt idx="225">
                  <c:v>775</c:v>
                </c:pt>
                <c:pt idx="226">
                  <c:v>776</c:v>
                </c:pt>
                <c:pt idx="227">
                  <c:v>777</c:v>
                </c:pt>
                <c:pt idx="228">
                  <c:v>778</c:v>
                </c:pt>
                <c:pt idx="229">
                  <c:v>779</c:v>
                </c:pt>
                <c:pt idx="230">
                  <c:v>780</c:v>
                </c:pt>
                <c:pt idx="231">
                  <c:v>781</c:v>
                </c:pt>
                <c:pt idx="232">
                  <c:v>782</c:v>
                </c:pt>
                <c:pt idx="233">
                  <c:v>783</c:v>
                </c:pt>
                <c:pt idx="234">
                  <c:v>784</c:v>
                </c:pt>
                <c:pt idx="235">
                  <c:v>785</c:v>
                </c:pt>
                <c:pt idx="236">
                  <c:v>786</c:v>
                </c:pt>
                <c:pt idx="237">
                  <c:v>787</c:v>
                </c:pt>
                <c:pt idx="238">
                  <c:v>788</c:v>
                </c:pt>
                <c:pt idx="239">
                  <c:v>789</c:v>
                </c:pt>
                <c:pt idx="240">
                  <c:v>790</c:v>
                </c:pt>
                <c:pt idx="241">
                  <c:v>791</c:v>
                </c:pt>
                <c:pt idx="242">
                  <c:v>792</c:v>
                </c:pt>
                <c:pt idx="243">
                  <c:v>793</c:v>
                </c:pt>
                <c:pt idx="244">
                  <c:v>794</c:v>
                </c:pt>
                <c:pt idx="245">
                  <c:v>795</c:v>
                </c:pt>
                <c:pt idx="246">
                  <c:v>796</c:v>
                </c:pt>
                <c:pt idx="247">
                  <c:v>797</c:v>
                </c:pt>
                <c:pt idx="248">
                  <c:v>798</c:v>
                </c:pt>
                <c:pt idx="249">
                  <c:v>799</c:v>
                </c:pt>
                <c:pt idx="250">
                  <c:v>800</c:v>
                </c:pt>
                <c:pt idx="251">
                  <c:v>801</c:v>
                </c:pt>
                <c:pt idx="252">
                  <c:v>802</c:v>
                </c:pt>
                <c:pt idx="253">
                  <c:v>803</c:v>
                </c:pt>
                <c:pt idx="254">
                  <c:v>804</c:v>
                </c:pt>
                <c:pt idx="255">
                  <c:v>805</c:v>
                </c:pt>
                <c:pt idx="256">
                  <c:v>806</c:v>
                </c:pt>
                <c:pt idx="257">
                  <c:v>807</c:v>
                </c:pt>
                <c:pt idx="258">
                  <c:v>808</c:v>
                </c:pt>
                <c:pt idx="259">
                  <c:v>809</c:v>
                </c:pt>
                <c:pt idx="260">
                  <c:v>810</c:v>
                </c:pt>
                <c:pt idx="261">
                  <c:v>811</c:v>
                </c:pt>
                <c:pt idx="262">
                  <c:v>812</c:v>
                </c:pt>
                <c:pt idx="263">
                  <c:v>813</c:v>
                </c:pt>
                <c:pt idx="264">
                  <c:v>814</c:v>
                </c:pt>
                <c:pt idx="265">
                  <c:v>815</c:v>
                </c:pt>
                <c:pt idx="266">
                  <c:v>816</c:v>
                </c:pt>
                <c:pt idx="267">
                  <c:v>817</c:v>
                </c:pt>
                <c:pt idx="268">
                  <c:v>818</c:v>
                </c:pt>
                <c:pt idx="269">
                  <c:v>819</c:v>
                </c:pt>
                <c:pt idx="270">
                  <c:v>820</c:v>
                </c:pt>
                <c:pt idx="271">
                  <c:v>821</c:v>
                </c:pt>
                <c:pt idx="272">
                  <c:v>822</c:v>
                </c:pt>
                <c:pt idx="273">
                  <c:v>823</c:v>
                </c:pt>
                <c:pt idx="274">
                  <c:v>824</c:v>
                </c:pt>
                <c:pt idx="275">
                  <c:v>825</c:v>
                </c:pt>
                <c:pt idx="276">
                  <c:v>826</c:v>
                </c:pt>
                <c:pt idx="277">
                  <c:v>827</c:v>
                </c:pt>
                <c:pt idx="278">
                  <c:v>828</c:v>
                </c:pt>
                <c:pt idx="279">
                  <c:v>829</c:v>
                </c:pt>
                <c:pt idx="280">
                  <c:v>830</c:v>
                </c:pt>
                <c:pt idx="281">
                  <c:v>831</c:v>
                </c:pt>
                <c:pt idx="282">
                  <c:v>832</c:v>
                </c:pt>
                <c:pt idx="283">
                  <c:v>833</c:v>
                </c:pt>
                <c:pt idx="284">
                  <c:v>834</c:v>
                </c:pt>
                <c:pt idx="285">
                  <c:v>835</c:v>
                </c:pt>
                <c:pt idx="286">
                  <c:v>836</c:v>
                </c:pt>
                <c:pt idx="287">
                  <c:v>837</c:v>
                </c:pt>
                <c:pt idx="288">
                  <c:v>838</c:v>
                </c:pt>
                <c:pt idx="289">
                  <c:v>839</c:v>
                </c:pt>
                <c:pt idx="290">
                  <c:v>840</c:v>
                </c:pt>
                <c:pt idx="291">
                  <c:v>841</c:v>
                </c:pt>
                <c:pt idx="292">
                  <c:v>842</c:v>
                </c:pt>
                <c:pt idx="293">
                  <c:v>843</c:v>
                </c:pt>
                <c:pt idx="294">
                  <c:v>844</c:v>
                </c:pt>
                <c:pt idx="295">
                  <c:v>845</c:v>
                </c:pt>
                <c:pt idx="296">
                  <c:v>846</c:v>
                </c:pt>
                <c:pt idx="297">
                  <c:v>847</c:v>
                </c:pt>
                <c:pt idx="298">
                  <c:v>848</c:v>
                </c:pt>
                <c:pt idx="299">
                  <c:v>849</c:v>
                </c:pt>
                <c:pt idx="300">
                  <c:v>850</c:v>
                </c:pt>
              </c:numCache>
            </c:numRef>
          </c:xVal>
          <c:yVal>
            <c:numRef>
              <c:f>Deaerated!$O$2:$O$302</c:f>
              <c:numCache>
                <c:formatCode>General</c:formatCode>
                <c:ptCount val="301"/>
                <c:pt idx="0">
                  <c:v>1.0123942283750137E-4</c:v>
                </c:pt>
                <c:pt idx="1">
                  <c:v>1.7453560239912507E-4</c:v>
                </c:pt>
                <c:pt idx="2">
                  <c:v>7.2795364527197039E-5</c:v>
                </c:pt>
                <c:pt idx="3">
                  <c:v>1.3182625936967445E-4</c:v>
                </c:pt>
                <c:pt idx="4">
                  <c:v>1.4725421547905182E-4</c:v>
                </c:pt>
                <c:pt idx="5">
                  <c:v>1.180280168844503E-4</c:v>
                </c:pt>
                <c:pt idx="6">
                  <c:v>4.4438649694441059E-5</c:v>
                </c:pt>
                <c:pt idx="7">
                  <c:v>7.4294970085459354E-5</c:v>
                </c:pt>
                <c:pt idx="8">
                  <c:v>1.3393737635691226E-4</c:v>
                </c:pt>
                <c:pt idx="9">
                  <c:v>7.4614587885733964E-5</c:v>
                </c:pt>
                <c:pt idx="10">
                  <c:v>1.0480911551357266E-4</c:v>
                </c:pt>
                <c:pt idx="11">
                  <c:v>1.3514745391377331E-4</c:v>
                </c:pt>
                <c:pt idx="12">
                  <c:v>9.0598297291729214E-5</c:v>
                </c:pt>
                <c:pt idx="13">
                  <c:v>1.9686594685257858E-4</c:v>
                </c:pt>
                <c:pt idx="14">
                  <c:v>6.091179317450901E-5</c:v>
                </c:pt>
                <c:pt idx="15">
                  <c:v>7.6317339535784953E-5</c:v>
                </c:pt>
                <c:pt idx="16">
                  <c:v>9.2106276317153256E-5</c:v>
                </c:pt>
                <c:pt idx="17">
                  <c:v>7.6930547813306447E-5</c:v>
                </c:pt>
                <c:pt idx="18">
                  <c:v>1.6993309984811083E-4</c:v>
                </c:pt>
                <c:pt idx="19">
                  <c:v>6.1872118900580699E-5</c:v>
                </c:pt>
                <c:pt idx="20">
                  <c:v>7.7644479810786321E-5</c:v>
                </c:pt>
                <c:pt idx="21">
                  <c:v>1.5578576428371428E-4</c:v>
                </c:pt>
                <c:pt idx="22">
                  <c:v>1.2520854794369261E-4</c:v>
                </c:pt>
                <c:pt idx="23">
                  <c:v>6.2856037654953763E-5</c:v>
                </c:pt>
                <c:pt idx="24">
                  <c:v>7.8667230516815147E-5</c:v>
                </c:pt>
                <c:pt idx="25">
                  <c:v>9.4966428297639865E-5</c:v>
                </c:pt>
                <c:pt idx="26">
                  <c:v>9.5369799726048826E-5</c:v>
                </c:pt>
                <c:pt idx="27">
                  <c:v>6.3803036610554688E-5</c:v>
                </c:pt>
                <c:pt idx="28">
                  <c:v>8.0080510927100791E-5</c:v>
                </c:pt>
                <c:pt idx="29">
                  <c:v>1.1230206792618816E-4</c:v>
                </c:pt>
                <c:pt idx="30">
                  <c:v>1.6078549561515958E-4</c:v>
                </c:pt>
                <c:pt idx="31">
                  <c:v>4.8454132753951563E-5</c:v>
                </c:pt>
                <c:pt idx="32">
                  <c:v>8.0987394845525093E-5</c:v>
                </c:pt>
                <c:pt idx="33">
                  <c:v>3.2583134589139573E-5</c:v>
                </c:pt>
                <c:pt idx="34">
                  <c:v>6.5351435816561406E-5</c:v>
                </c:pt>
                <c:pt idx="35">
                  <c:v>9.8479351192382091E-5</c:v>
                </c:pt>
                <c:pt idx="36">
                  <c:v>4.9320760760682249E-5</c:v>
                </c:pt>
                <c:pt idx="37">
                  <c:v>4.9436083584355466E-5</c:v>
                </c:pt>
                <c:pt idx="38">
                  <c:v>4.96597186093712E-5</c:v>
                </c:pt>
                <c:pt idx="39">
                  <c:v>8.3024919449560864E-5</c:v>
                </c:pt>
                <c:pt idx="40">
                  <c:v>1.3323588423927026E-4</c:v>
                </c:pt>
                <c:pt idx="41">
                  <c:v>6.6918178338475266E-5</c:v>
                </c:pt>
                <c:pt idx="42">
                  <c:v>8.3933946474372303E-5</c:v>
                </c:pt>
                <c:pt idx="43">
                  <c:v>3.3710495765194943E-5</c:v>
                </c:pt>
                <c:pt idx="44">
                  <c:v>1.3530184057509873E-4</c:v>
                </c:pt>
                <c:pt idx="45">
                  <c:v>6.7845907193580686E-5</c:v>
                </c:pt>
                <c:pt idx="46">
                  <c:v>1.364846501778953E-4</c:v>
                </c:pt>
                <c:pt idx="47">
                  <c:v>5.1051662085163919E-5</c:v>
                </c:pt>
                <c:pt idx="48">
                  <c:v>8.5640960453589327E-5</c:v>
                </c:pt>
                <c:pt idx="49">
                  <c:v>3.4316277952149742E-5</c:v>
                </c:pt>
                <c:pt idx="50">
                  <c:v>8.6092285633635872E-5</c:v>
                </c:pt>
                <c:pt idx="51">
                  <c:v>8.631370612052857E-5</c:v>
                </c:pt>
                <c:pt idx="52">
                  <c:v>8.692018369779603E-5</c:v>
                </c:pt>
                <c:pt idx="53">
                  <c:v>6.9605291375205575E-5</c:v>
                </c:pt>
                <c:pt idx="54">
                  <c:v>1.397502172265389E-4</c:v>
                </c:pt>
                <c:pt idx="55">
                  <c:v>5.2662211922406488E-5</c:v>
                </c:pt>
                <c:pt idx="56">
                  <c:v>5.2753965962402278E-5</c:v>
                </c:pt>
                <c:pt idx="57">
                  <c:v>1.0594463450704806E-4</c:v>
                </c:pt>
                <c:pt idx="58">
                  <c:v>1.7735370236998566E-5</c:v>
                </c:pt>
                <c:pt idx="59">
                  <c:v>5.3281271557034414E-5</c:v>
                </c:pt>
                <c:pt idx="60">
                  <c:v>1.0696845640795323E-4</c:v>
                </c:pt>
                <c:pt idx="61">
                  <c:v>8.940185133710424E-5</c:v>
                </c:pt>
                <c:pt idx="62">
                  <c:v>7.166626482502568E-5</c:v>
                </c:pt>
                <c:pt idx="63">
                  <c:v>5.3927365914762256E-5</c:v>
                </c:pt>
                <c:pt idx="64">
                  <c:v>5.4135349555313537E-5</c:v>
                </c:pt>
                <c:pt idx="65">
                  <c:v>5.4199060192721827E-5</c:v>
                </c:pt>
                <c:pt idx="66">
                  <c:v>7.2633827275524933E-5</c:v>
                </c:pt>
                <c:pt idx="67">
                  <c:v>5.4631548030243987E-5</c:v>
                </c:pt>
                <c:pt idx="68">
                  <c:v>1.8274661099233104E-5</c:v>
                </c:pt>
                <c:pt idx="69">
                  <c:v>9.1529644137714532E-5</c:v>
                </c:pt>
                <c:pt idx="70">
                  <c:v>5.506868390035976E-5</c:v>
                </c:pt>
                <c:pt idx="71">
                  <c:v>3.6855206289704806E-5</c:v>
                </c:pt>
                <c:pt idx="72">
                  <c:v>7.4030002597577705E-5</c:v>
                </c:pt>
                <c:pt idx="73">
                  <c:v>3.7143127626356267E-5</c:v>
                </c:pt>
                <c:pt idx="74">
                  <c:v>3.7324562614757358E-5</c:v>
                </c:pt>
                <c:pt idx="75">
                  <c:v>7.4727707300795804E-5</c:v>
                </c:pt>
                <c:pt idx="76">
                  <c:v>3.7570729611731554E-5</c:v>
                </c:pt>
                <c:pt idx="77">
                  <c:v>9.4184632459488147E-5</c:v>
                </c:pt>
                <c:pt idx="78">
                  <c:v>7.5499136004785359E-5</c:v>
                </c:pt>
                <c:pt idx="79">
                  <c:v>1.5182696727935571E-4</c:v>
                </c:pt>
                <c:pt idx="80">
                  <c:v>7.6107447592757178E-5</c:v>
                </c:pt>
                <c:pt idx="81">
                  <c:v>5.7236094149462849E-5</c:v>
                </c:pt>
                <c:pt idx="82">
                  <c:v>3.8282422603110604E-5</c:v>
                </c:pt>
                <c:pt idx="83">
                  <c:v>5.7587506026732909E-5</c:v>
                </c:pt>
                <c:pt idx="84">
                  <c:v>3.8426377380283803E-5</c:v>
                </c:pt>
                <c:pt idx="85">
                  <c:v>5.7841572214799135E-5</c:v>
                </c:pt>
                <c:pt idx="86">
                  <c:v>3.8690637917921521E-5</c:v>
                </c:pt>
                <c:pt idx="87">
                  <c:v>7.7503962530847459E-5</c:v>
                </c:pt>
                <c:pt idx="88">
                  <c:v>1.1679497718059137E-4</c:v>
                </c:pt>
                <c:pt idx="89">
                  <c:v>9.7658173548208579E-5</c:v>
                </c:pt>
                <c:pt idx="90">
                  <c:v>5.8782520853733598E-5</c:v>
                </c:pt>
                <c:pt idx="91">
                  <c:v>3.9293199820225597E-5</c:v>
                </c:pt>
                <c:pt idx="92">
                  <c:v>9.8478339023020094E-5</c:v>
                </c:pt>
                <c:pt idx="93">
                  <c:v>5.9341067892275155E-5</c:v>
                </c:pt>
                <c:pt idx="94">
                  <c:v>5.9478368596056972E-5</c:v>
                </c:pt>
                <c:pt idx="95">
                  <c:v>3.977686509418799E-5</c:v>
                </c:pt>
                <c:pt idx="96">
                  <c:v>2.0000717636429775E-5</c:v>
                </c:pt>
                <c:pt idx="97">
                  <c:v>6.0052527143714571E-5</c:v>
                </c:pt>
                <c:pt idx="98">
                  <c:v>1.8111018018738095E-4</c:v>
                </c:pt>
                <c:pt idx="99">
                  <c:v>1.2067732774893138E-4</c:v>
                </c:pt>
                <c:pt idx="100">
                  <c:v>1.2112911920779026E-4</c:v>
                </c:pt>
                <c:pt idx="101">
                  <c:v>4.0490893310200219E-5</c:v>
                </c:pt>
                <c:pt idx="102">
                  <c:v>1.6247277639495883E-4</c:v>
                </c:pt>
                <c:pt idx="103">
                  <c:v>4.0785236008219712E-5</c:v>
                </c:pt>
                <c:pt idx="104">
                  <c:v>1.4330501934608177E-4</c:v>
                </c:pt>
                <c:pt idx="105">
                  <c:v>2.4623829273290792E-4</c:v>
                </c:pt>
                <c:pt idx="106">
                  <c:v>2.060040634710615E-4</c:v>
                </c:pt>
                <c:pt idx="107">
                  <c:v>2.2724069861560674E-4</c:v>
                </c:pt>
                <c:pt idx="108">
                  <c:v>2.2809906180234647E-4</c:v>
                </c:pt>
                <c:pt idx="109">
                  <c:v>1.4527288920313395E-4</c:v>
                </c:pt>
                <c:pt idx="110">
                  <c:v>1.4577466740106629E-4</c:v>
                </c:pt>
                <c:pt idx="111">
                  <c:v>2.0864982147669118E-4</c:v>
                </c:pt>
                <c:pt idx="112">
                  <c:v>2.5086888234478004E-4</c:v>
                </c:pt>
                <c:pt idx="113">
                  <c:v>3.1442555039552257E-4</c:v>
                </c:pt>
                <c:pt idx="114">
                  <c:v>3.7892096947402903E-4</c:v>
                </c:pt>
                <c:pt idx="115">
                  <c:v>2.5301660867677744E-4</c:v>
                </c:pt>
                <c:pt idx="116">
                  <c:v>4.4518815021887901E-4</c:v>
                </c:pt>
                <c:pt idx="117">
                  <c:v>5.757595800736688E-4</c:v>
                </c:pt>
                <c:pt idx="118">
                  <c:v>2.7783718276929028E-4</c:v>
                </c:pt>
                <c:pt idx="119">
                  <c:v>2.7898910587360984E-4</c:v>
                </c:pt>
                <c:pt idx="120">
                  <c:v>4.2978149829631297E-4</c:v>
                </c:pt>
                <c:pt idx="121">
                  <c:v>5.3829035795528745E-4</c:v>
                </c:pt>
                <c:pt idx="122">
                  <c:v>6.0483019488013188E-4</c:v>
                </c:pt>
                <c:pt idx="123">
                  <c:v>6.7186069337974829E-4</c:v>
                </c:pt>
                <c:pt idx="124">
                  <c:v>7.5980742798286132E-4</c:v>
                </c:pt>
                <c:pt idx="125">
                  <c:v>9.8091686731602832E-4</c:v>
                </c:pt>
                <c:pt idx="126">
                  <c:v>1.1803450712562519E-3</c:v>
                </c:pt>
                <c:pt idx="127">
                  <c:v>1.4015637914763426E-3</c:v>
                </c:pt>
                <c:pt idx="128">
                  <c:v>1.3646605313764547E-3</c:v>
                </c:pt>
                <c:pt idx="129">
                  <c:v>1.3454466278298455E-3</c:v>
                </c:pt>
                <c:pt idx="130">
                  <c:v>2.0430393669616667E-3</c:v>
                </c:pt>
                <c:pt idx="131">
                  <c:v>2.3755335879651176E-3</c:v>
                </c:pt>
                <c:pt idx="132">
                  <c:v>2.6911662962811858E-3</c:v>
                </c:pt>
                <c:pt idx="133">
                  <c:v>3.0087467703985367E-3</c:v>
                </c:pt>
                <c:pt idx="134">
                  <c:v>3.7407358004372844E-3</c:v>
                </c:pt>
                <c:pt idx="135">
                  <c:v>3.6362027943301527E-3</c:v>
                </c:pt>
                <c:pt idx="136">
                  <c:v>4.2510960188077507E-3</c:v>
                </c:pt>
                <c:pt idx="137">
                  <c:v>4.766711410888645E-3</c:v>
                </c:pt>
                <c:pt idx="138">
                  <c:v>6.4704396121754897E-3</c:v>
                </c:pt>
                <c:pt idx="139">
                  <c:v>6.5639230841625911E-3</c:v>
                </c:pt>
                <c:pt idx="140">
                  <c:v>8.9925257991401823E-3</c:v>
                </c:pt>
                <c:pt idx="141">
                  <c:v>1.0384399588080072E-2</c:v>
                </c:pt>
                <c:pt idx="142">
                  <c:v>1.159405195937146E-2</c:v>
                </c:pt>
                <c:pt idx="143">
                  <c:v>1.4362129717465477E-2</c:v>
                </c:pt>
                <c:pt idx="144">
                  <c:v>1.6384169336943661E-2</c:v>
                </c:pt>
                <c:pt idx="145">
                  <c:v>1.833181609066397E-2</c:v>
                </c:pt>
                <c:pt idx="146">
                  <c:v>2.2341978718590491E-2</c:v>
                </c:pt>
                <c:pt idx="147">
                  <c:v>2.3191516693215133E-2</c:v>
                </c:pt>
                <c:pt idx="148">
                  <c:v>2.2565116395791479E-2</c:v>
                </c:pt>
                <c:pt idx="149">
                  <c:v>2.4246962994927734E-2</c:v>
                </c:pt>
                <c:pt idx="150">
                  <c:v>2.3933370415704612E-2</c:v>
                </c:pt>
                <c:pt idx="151">
                  <c:v>2.4157147802736523E-2</c:v>
                </c:pt>
                <c:pt idx="152">
                  <c:v>2.5637903191334663E-2</c:v>
                </c:pt>
                <c:pt idx="153">
                  <c:v>2.7121806484673387E-2</c:v>
                </c:pt>
                <c:pt idx="154">
                  <c:v>2.6973644825171065E-2</c:v>
                </c:pt>
                <c:pt idx="155">
                  <c:v>3.0211804052476716E-2</c:v>
                </c:pt>
                <c:pt idx="156">
                  <c:v>3.0486319589241147E-2</c:v>
                </c:pt>
                <c:pt idx="157">
                  <c:v>3.050848231529777E-2</c:v>
                </c:pt>
                <c:pt idx="158">
                  <c:v>3.5159503685288411E-2</c:v>
                </c:pt>
                <c:pt idx="159">
                  <c:v>3.7971402695216434E-2</c:v>
                </c:pt>
                <c:pt idx="160">
                  <c:v>4.4544084287068304E-2</c:v>
                </c:pt>
                <c:pt idx="161">
                  <c:v>5.1941551944082884E-2</c:v>
                </c:pt>
                <c:pt idx="162">
                  <c:v>6.0338613886203062E-2</c:v>
                </c:pt>
                <c:pt idx="163">
                  <c:v>6.2708710208774471E-2</c:v>
                </c:pt>
                <c:pt idx="164">
                  <c:v>6.8731532500274709E-2</c:v>
                </c:pt>
                <c:pt idx="165">
                  <c:v>8.1480346362285835E-2</c:v>
                </c:pt>
                <c:pt idx="166">
                  <c:v>9.5881311369706609E-2</c:v>
                </c:pt>
                <c:pt idx="167">
                  <c:v>0.1148107564067463</c:v>
                </c:pt>
                <c:pt idx="168">
                  <c:v>0.1408802133974251</c:v>
                </c:pt>
                <c:pt idx="169">
                  <c:v>0.1681318677409265</c:v>
                </c:pt>
                <c:pt idx="170">
                  <c:v>0.21296713104067652</c:v>
                </c:pt>
                <c:pt idx="171">
                  <c:v>0.26501720396702194</c:v>
                </c:pt>
                <c:pt idx="172">
                  <c:v>0.35732487925524842</c:v>
                </c:pt>
                <c:pt idx="173">
                  <c:v>0.47243349454966405</c:v>
                </c:pt>
                <c:pt idx="174">
                  <c:v>0.56628699086169854</c:v>
                </c:pt>
                <c:pt idx="175">
                  <c:v>0.58585730912652179</c:v>
                </c:pt>
                <c:pt idx="176">
                  <c:v>0.5153376780561395</c:v>
                </c:pt>
                <c:pt idx="177">
                  <c:v>0.4232187373698677</c:v>
                </c:pt>
                <c:pt idx="178">
                  <c:v>0.33673001654288326</c:v>
                </c:pt>
                <c:pt idx="179">
                  <c:v>0.27512148820054644</c:v>
                </c:pt>
                <c:pt idx="180">
                  <c:v>0.24343739071089915</c:v>
                </c:pt>
                <c:pt idx="181">
                  <c:v>0.21800716469946263</c:v>
                </c:pt>
                <c:pt idx="182">
                  <c:v>0.20907221042827556</c:v>
                </c:pt>
                <c:pt idx="183">
                  <c:v>0.21149833364207588</c:v>
                </c:pt>
                <c:pt idx="184">
                  <c:v>0.2072041558511013</c:v>
                </c:pt>
                <c:pt idx="185">
                  <c:v>0.21960556600225126</c:v>
                </c:pt>
                <c:pt idx="186">
                  <c:v>0.22159328135081474</c:v>
                </c:pt>
                <c:pt idx="187">
                  <c:v>0.23764547797229207</c:v>
                </c:pt>
                <c:pt idx="188">
                  <c:v>0.24444048007490271</c:v>
                </c:pt>
                <c:pt idx="189">
                  <c:v>0.24788692777213192</c:v>
                </c:pt>
                <c:pt idx="190">
                  <c:v>0.24174654601720377</c:v>
                </c:pt>
                <c:pt idx="191">
                  <c:v>0.23972058155766066</c:v>
                </c:pt>
                <c:pt idx="192">
                  <c:v>0.24962850571143325</c:v>
                </c:pt>
                <c:pt idx="193">
                  <c:v>0.27021098779045089</c:v>
                </c:pt>
                <c:pt idx="194">
                  <c:v>0.30422731822939758</c:v>
                </c:pt>
                <c:pt idx="195">
                  <c:v>0.35395965847987276</c:v>
                </c:pt>
                <c:pt idx="196">
                  <c:v>0.40799338762858178</c:v>
                </c:pt>
                <c:pt idx="197">
                  <c:v>0.48590314787292094</c:v>
                </c:pt>
                <c:pt idx="198">
                  <c:v>0.57520367415174434</c:v>
                </c:pt>
                <c:pt idx="199">
                  <c:v>0.70320538357358131</c:v>
                </c:pt>
                <c:pt idx="200">
                  <c:v>0.84055586405056981</c:v>
                </c:pt>
                <c:pt idx="201">
                  <c:v>0.96444986263700949</c:v>
                </c:pt>
                <c:pt idx="202">
                  <c:v>1</c:v>
                </c:pt>
                <c:pt idx="203">
                  <c:v>0.95821358180540817</c:v>
                </c:pt>
                <c:pt idx="204">
                  <c:v>0.86129339463029886</c:v>
                </c:pt>
                <c:pt idx="205">
                  <c:v>0.73270399373992567</c:v>
                </c:pt>
                <c:pt idx="206">
                  <c:v>0.61060754882977408</c:v>
                </c:pt>
                <c:pt idx="207">
                  <c:v>0.50994903825491078</c:v>
                </c:pt>
                <c:pt idx="208">
                  <c:v>0.4336187673285361</c:v>
                </c:pt>
                <c:pt idx="209">
                  <c:v>0.37899556920278127</c:v>
                </c:pt>
                <c:pt idx="210">
                  <c:v>0.33027193738995397</c:v>
                </c:pt>
                <c:pt idx="211">
                  <c:v>0.29288824713858613</c:v>
                </c:pt>
                <c:pt idx="212">
                  <c:v>0.27182579233101406</c:v>
                </c:pt>
                <c:pt idx="213">
                  <c:v>0.25398362861979984</c:v>
                </c:pt>
                <c:pt idx="214">
                  <c:v>0.24368845520756607</c:v>
                </c:pt>
                <c:pt idx="215">
                  <c:v>0.23293735532600063</c:v>
                </c:pt>
                <c:pt idx="216">
                  <c:v>0.21955788063517226</c:v>
                </c:pt>
                <c:pt idx="217">
                  <c:v>0.20900887553252007</c:v>
                </c:pt>
                <c:pt idx="218">
                  <c:v>0.20022072286422321</c:v>
                </c:pt>
                <c:pt idx="219">
                  <c:v>0.18719207833090679</c:v>
                </c:pt>
                <c:pt idx="220">
                  <c:v>0.1730701490731443</c:v>
                </c:pt>
                <c:pt idx="221">
                  <c:v>0.16851858086645088</c:v>
                </c:pt>
                <c:pt idx="222">
                  <c:v>0.15315241575682353</c:v>
                </c:pt>
                <c:pt idx="223">
                  <c:v>0.14547167813624934</c:v>
                </c:pt>
                <c:pt idx="224">
                  <c:v>0.1314773475904471</c:v>
                </c:pt>
                <c:pt idx="225">
                  <c:v>0.12489930859816804</c:v>
                </c:pt>
                <c:pt idx="226">
                  <c:v>0.11190436107340794</c:v>
                </c:pt>
                <c:pt idx="227">
                  <c:v>0.10340439314234919</c:v>
                </c:pt>
                <c:pt idx="228">
                  <c:v>9.057530680984853E-2</c:v>
                </c:pt>
                <c:pt idx="229">
                  <c:v>8.9989545434670332E-2</c:v>
                </c:pt>
                <c:pt idx="230">
                  <c:v>8.1664836376570835E-2</c:v>
                </c:pt>
                <c:pt idx="231">
                  <c:v>7.6438343437028419E-2</c:v>
                </c:pt>
                <c:pt idx="232">
                  <c:v>7.0535189735923709E-2</c:v>
                </c:pt>
                <c:pt idx="233">
                  <c:v>6.9965783902852879E-2</c:v>
                </c:pt>
                <c:pt idx="234">
                  <c:v>6.1436293968577867E-2</c:v>
                </c:pt>
                <c:pt idx="235">
                  <c:v>6.0124379870258315E-2</c:v>
                </c:pt>
                <c:pt idx="236">
                  <c:v>5.6523397483412896E-2</c:v>
                </c:pt>
                <c:pt idx="237">
                  <c:v>5.4045618193291595E-2</c:v>
                </c:pt>
                <c:pt idx="238">
                  <c:v>5.0869374361876045E-2</c:v>
                </c:pt>
                <c:pt idx="239">
                  <c:v>4.7095638447689762E-2</c:v>
                </c:pt>
                <c:pt idx="240">
                  <c:v>4.4110819116811702E-2</c:v>
                </c:pt>
                <c:pt idx="241">
                  <c:v>4.5312355020823078E-2</c:v>
                </c:pt>
                <c:pt idx="242">
                  <c:v>4.2146848748378977E-2</c:v>
                </c:pt>
                <c:pt idx="243">
                  <c:v>3.8633828044610137E-2</c:v>
                </c:pt>
                <c:pt idx="244">
                  <c:v>3.9632230425341253E-2</c:v>
                </c:pt>
                <c:pt idx="245">
                  <c:v>3.6031903492805523E-2</c:v>
                </c:pt>
                <c:pt idx="246">
                  <c:v>3.4126956431270263E-2</c:v>
                </c:pt>
                <c:pt idx="247">
                  <c:v>3.1880074519100306E-2</c:v>
                </c:pt>
                <c:pt idx="248">
                  <c:v>2.994788497753784E-2</c:v>
                </c:pt>
                <c:pt idx="249">
                  <c:v>2.5820112977551171E-2</c:v>
                </c:pt>
                <c:pt idx="250">
                  <c:v>2.6941249574561801E-2</c:v>
                </c:pt>
                <c:pt idx="251">
                  <c:v>2.4812424612223962E-2</c:v>
                </c:pt>
                <c:pt idx="252">
                  <c:v>2.2957776010189068E-2</c:v>
                </c:pt>
                <c:pt idx="253">
                  <c:v>2.2172746343942909E-2</c:v>
                </c:pt>
                <c:pt idx="254">
                  <c:v>1.9564507336211054E-2</c:v>
                </c:pt>
                <c:pt idx="255">
                  <c:v>1.7760641648040199E-2</c:v>
                </c:pt>
                <c:pt idx="256">
                  <c:v>1.6005690128578463E-2</c:v>
                </c:pt>
                <c:pt idx="257">
                  <c:v>1.5763386517388015E-2</c:v>
                </c:pt>
                <c:pt idx="258">
                  <c:v>1.3830182408404583E-2</c:v>
                </c:pt>
                <c:pt idx="259">
                  <c:v>1.2596858774196249E-2</c:v>
                </c:pt>
                <c:pt idx="260">
                  <c:v>1.1397671911090701E-2</c:v>
                </c:pt>
                <c:pt idx="261">
                  <c:v>1.2393768651057208E-2</c:v>
                </c:pt>
                <c:pt idx="262">
                  <c:v>1.0602581468497428E-2</c:v>
                </c:pt>
                <c:pt idx="263">
                  <c:v>1.0403731450089947E-2</c:v>
                </c:pt>
                <c:pt idx="264">
                  <c:v>7.9770953050472774E-3</c:v>
                </c:pt>
                <c:pt idx="265">
                  <c:v>8.7416929741197576E-3</c:v>
                </c:pt>
                <c:pt idx="266">
                  <c:v>8.1748315044113916E-3</c:v>
                </c:pt>
                <c:pt idx="267">
                  <c:v>8.0132663001538703E-3</c:v>
                </c:pt>
                <c:pt idx="268">
                  <c:v>6.4187046867643207E-3</c:v>
                </c:pt>
                <c:pt idx="269">
                  <c:v>5.8259788841867341E-3</c:v>
                </c:pt>
                <c:pt idx="270">
                  <c:v>4.721340475224824E-3</c:v>
                </c:pt>
                <c:pt idx="271">
                  <c:v>3.8260692906117708E-3</c:v>
                </c:pt>
                <c:pt idx="272">
                  <c:v>3.3162740727764092E-3</c:v>
                </c:pt>
                <c:pt idx="273">
                  <c:v>3.4235371074750219E-3</c:v>
                </c:pt>
                <c:pt idx="274">
                  <c:v>2.7196825537698479E-3</c:v>
                </c:pt>
                <c:pt idx="275">
                  <c:v>1.72653973604941E-3</c:v>
                </c:pt>
                <c:pt idx="276">
                  <c:v>1.6640325670738579E-3</c:v>
                </c:pt>
                <c:pt idx="277">
                  <c:v>2.024476043764714E-3</c:v>
                </c:pt>
                <c:pt idx="278">
                  <c:v>1.5040006453854583E-3</c:v>
                </c:pt>
                <c:pt idx="279">
                  <c:v>1.6400376856977694E-3</c:v>
                </c:pt>
                <c:pt idx="280">
                  <c:v>1.2175679795551745E-3</c:v>
                </c:pt>
                <c:pt idx="281">
                  <c:v>1.3552639730947441E-3</c:v>
                </c:pt>
                <c:pt idx="282">
                  <c:v>1.2232735209567335E-3</c:v>
                </c:pt>
                <c:pt idx="283">
                  <c:v>8.9645011108921879E-4</c:v>
                </c:pt>
                <c:pt idx="284">
                  <c:v>8.3166572211839675E-4</c:v>
                </c:pt>
                <c:pt idx="285">
                  <c:v>7.677132231168355E-4</c:v>
                </c:pt>
                <c:pt idx="286">
                  <c:v>5.6923449646782752E-4</c:v>
                </c:pt>
                <c:pt idx="287">
                  <c:v>7.6870258724367937E-4</c:v>
                </c:pt>
                <c:pt idx="288">
                  <c:v>6.7140428101153523E-4</c:v>
                </c:pt>
                <c:pt idx="289">
                  <c:v>5.3639983243492938E-4</c:v>
                </c:pt>
                <c:pt idx="290">
                  <c:v>4.3784635029731663E-4</c:v>
                </c:pt>
                <c:pt idx="291">
                  <c:v>4.3933004352530769E-4</c:v>
                </c:pt>
                <c:pt idx="292">
                  <c:v>5.4179425071325794E-4</c:v>
                </c:pt>
                <c:pt idx="293">
                  <c:v>4.0756529604733674E-4</c:v>
                </c:pt>
                <c:pt idx="294">
                  <c:v>3.7412571082005868E-4</c:v>
                </c:pt>
                <c:pt idx="295">
                  <c:v>2.7298207977704452E-4</c:v>
                </c:pt>
                <c:pt idx="296">
                  <c:v>1.0264980646212572E-4</c:v>
                </c:pt>
                <c:pt idx="297">
                  <c:v>2.4000797340306633E-4</c:v>
                </c:pt>
                <c:pt idx="298">
                  <c:v>2.0636436251664239E-4</c:v>
                </c:pt>
                <c:pt idx="299">
                  <c:v>2.7516299965263012E-4</c:v>
                </c:pt>
                <c:pt idx="300">
                  <c:v>4.8347253183430482E-4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8F3-4FD7-9FF7-C114E8DBDD73}"/>
            </c:ext>
          </c:extLst>
        </c:ser>
        <c:ser>
          <c:idx val="1"/>
          <c:order val="1"/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Deaerated!$AD$2:$AD$302</c:f>
              <c:numCache>
                <c:formatCode>General</c:formatCode>
                <c:ptCount val="301"/>
                <c:pt idx="0">
                  <c:v>550</c:v>
                </c:pt>
                <c:pt idx="1">
                  <c:v>551</c:v>
                </c:pt>
                <c:pt idx="2">
                  <c:v>552</c:v>
                </c:pt>
                <c:pt idx="3">
                  <c:v>553</c:v>
                </c:pt>
                <c:pt idx="4">
                  <c:v>554</c:v>
                </c:pt>
                <c:pt idx="5">
                  <c:v>555</c:v>
                </c:pt>
                <c:pt idx="6">
                  <c:v>556</c:v>
                </c:pt>
                <c:pt idx="7">
                  <c:v>557</c:v>
                </c:pt>
                <c:pt idx="8">
                  <c:v>558</c:v>
                </c:pt>
                <c:pt idx="9">
                  <c:v>559</c:v>
                </c:pt>
                <c:pt idx="10">
                  <c:v>560</c:v>
                </c:pt>
                <c:pt idx="11">
                  <c:v>561</c:v>
                </c:pt>
                <c:pt idx="12">
                  <c:v>562</c:v>
                </c:pt>
                <c:pt idx="13">
                  <c:v>563</c:v>
                </c:pt>
                <c:pt idx="14">
                  <c:v>564</c:v>
                </c:pt>
                <c:pt idx="15">
                  <c:v>565</c:v>
                </c:pt>
                <c:pt idx="16">
                  <c:v>566</c:v>
                </c:pt>
                <c:pt idx="17">
                  <c:v>567</c:v>
                </c:pt>
                <c:pt idx="18">
                  <c:v>568</c:v>
                </c:pt>
                <c:pt idx="19">
                  <c:v>569</c:v>
                </c:pt>
                <c:pt idx="20">
                  <c:v>570</c:v>
                </c:pt>
                <c:pt idx="21">
                  <c:v>571</c:v>
                </c:pt>
                <c:pt idx="22">
                  <c:v>572</c:v>
                </c:pt>
                <c:pt idx="23">
                  <c:v>573</c:v>
                </c:pt>
                <c:pt idx="24">
                  <c:v>574</c:v>
                </c:pt>
                <c:pt idx="25">
                  <c:v>575</c:v>
                </c:pt>
                <c:pt idx="26">
                  <c:v>576</c:v>
                </c:pt>
                <c:pt idx="27">
                  <c:v>577</c:v>
                </c:pt>
                <c:pt idx="28">
                  <c:v>578</c:v>
                </c:pt>
                <c:pt idx="29">
                  <c:v>579</c:v>
                </c:pt>
                <c:pt idx="30">
                  <c:v>580</c:v>
                </c:pt>
                <c:pt idx="31">
                  <c:v>581</c:v>
                </c:pt>
                <c:pt idx="32">
                  <c:v>582</c:v>
                </c:pt>
                <c:pt idx="33">
                  <c:v>583</c:v>
                </c:pt>
                <c:pt idx="34">
                  <c:v>584</c:v>
                </c:pt>
                <c:pt idx="35">
                  <c:v>585</c:v>
                </c:pt>
                <c:pt idx="36">
                  <c:v>586</c:v>
                </c:pt>
                <c:pt idx="37">
                  <c:v>587</c:v>
                </c:pt>
                <c:pt idx="38">
                  <c:v>588</c:v>
                </c:pt>
                <c:pt idx="39">
                  <c:v>589</c:v>
                </c:pt>
                <c:pt idx="40">
                  <c:v>590</c:v>
                </c:pt>
                <c:pt idx="41">
                  <c:v>591</c:v>
                </c:pt>
                <c:pt idx="42">
                  <c:v>592</c:v>
                </c:pt>
                <c:pt idx="43">
                  <c:v>593</c:v>
                </c:pt>
                <c:pt idx="44">
                  <c:v>594</c:v>
                </c:pt>
                <c:pt idx="45">
                  <c:v>595</c:v>
                </c:pt>
                <c:pt idx="46">
                  <c:v>596</c:v>
                </c:pt>
                <c:pt idx="47">
                  <c:v>597</c:v>
                </c:pt>
                <c:pt idx="48">
                  <c:v>598</c:v>
                </c:pt>
                <c:pt idx="49">
                  <c:v>599</c:v>
                </c:pt>
                <c:pt idx="50">
                  <c:v>600</c:v>
                </c:pt>
                <c:pt idx="51">
                  <c:v>601</c:v>
                </c:pt>
                <c:pt idx="52">
                  <c:v>602</c:v>
                </c:pt>
                <c:pt idx="53">
                  <c:v>603</c:v>
                </c:pt>
                <c:pt idx="54">
                  <c:v>604</c:v>
                </c:pt>
                <c:pt idx="55">
                  <c:v>605</c:v>
                </c:pt>
                <c:pt idx="56">
                  <c:v>606</c:v>
                </c:pt>
                <c:pt idx="57">
                  <c:v>607</c:v>
                </c:pt>
                <c:pt idx="58">
                  <c:v>608</c:v>
                </c:pt>
                <c:pt idx="59">
                  <c:v>609</c:v>
                </c:pt>
                <c:pt idx="60">
                  <c:v>610</c:v>
                </c:pt>
                <c:pt idx="61">
                  <c:v>611</c:v>
                </c:pt>
                <c:pt idx="62">
                  <c:v>612</c:v>
                </c:pt>
                <c:pt idx="63">
                  <c:v>613</c:v>
                </c:pt>
                <c:pt idx="64">
                  <c:v>614</c:v>
                </c:pt>
                <c:pt idx="65">
                  <c:v>615</c:v>
                </c:pt>
                <c:pt idx="66">
                  <c:v>616</c:v>
                </c:pt>
                <c:pt idx="67">
                  <c:v>617</c:v>
                </c:pt>
                <c:pt idx="68">
                  <c:v>618</c:v>
                </c:pt>
                <c:pt idx="69">
                  <c:v>619</c:v>
                </c:pt>
                <c:pt idx="70">
                  <c:v>620</c:v>
                </c:pt>
                <c:pt idx="71">
                  <c:v>621</c:v>
                </c:pt>
                <c:pt idx="72">
                  <c:v>622</c:v>
                </c:pt>
                <c:pt idx="73">
                  <c:v>623</c:v>
                </c:pt>
                <c:pt idx="74">
                  <c:v>624</c:v>
                </c:pt>
                <c:pt idx="75">
                  <c:v>625</c:v>
                </c:pt>
                <c:pt idx="76">
                  <c:v>626</c:v>
                </c:pt>
                <c:pt idx="77">
                  <c:v>627</c:v>
                </c:pt>
                <c:pt idx="78">
                  <c:v>628</c:v>
                </c:pt>
                <c:pt idx="79">
                  <c:v>629</c:v>
                </c:pt>
                <c:pt idx="80">
                  <c:v>630</c:v>
                </c:pt>
                <c:pt idx="81">
                  <c:v>631</c:v>
                </c:pt>
                <c:pt idx="82">
                  <c:v>632</c:v>
                </c:pt>
                <c:pt idx="83">
                  <c:v>633</c:v>
                </c:pt>
                <c:pt idx="84">
                  <c:v>634</c:v>
                </c:pt>
                <c:pt idx="85">
                  <c:v>635</c:v>
                </c:pt>
                <c:pt idx="86">
                  <c:v>636</c:v>
                </c:pt>
                <c:pt idx="87">
                  <c:v>637</c:v>
                </c:pt>
                <c:pt idx="88">
                  <c:v>638</c:v>
                </c:pt>
                <c:pt idx="89">
                  <c:v>639</c:v>
                </c:pt>
                <c:pt idx="90">
                  <c:v>640</c:v>
                </c:pt>
                <c:pt idx="91">
                  <c:v>641</c:v>
                </c:pt>
                <c:pt idx="92">
                  <c:v>642</c:v>
                </c:pt>
                <c:pt idx="93">
                  <c:v>643</c:v>
                </c:pt>
                <c:pt idx="94">
                  <c:v>644</c:v>
                </c:pt>
                <c:pt idx="95">
                  <c:v>645</c:v>
                </c:pt>
                <c:pt idx="96">
                  <c:v>646</c:v>
                </c:pt>
                <c:pt idx="97">
                  <c:v>647</c:v>
                </c:pt>
                <c:pt idx="98">
                  <c:v>648</c:v>
                </c:pt>
                <c:pt idx="99">
                  <c:v>649</c:v>
                </c:pt>
                <c:pt idx="100">
                  <c:v>650</c:v>
                </c:pt>
                <c:pt idx="101">
                  <c:v>651</c:v>
                </c:pt>
                <c:pt idx="102">
                  <c:v>652</c:v>
                </c:pt>
                <c:pt idx="103">
                  <c:v>653</c:v>
                </c:pt>
                <c:pt idx="104">
                  <c:v>654</c:v>
                </c:pt>
                <c:pt idx="105">
                  <c:v>655</c:v>
                </c:pt>
                <c:pt idx="106">
                  <c:v>656</c:v>
                </c:pt>
                <c:pt idx="107">
                  <c:v>657</c:v>
                </c:pt>
                <c:pt idx="108">
                  <c:v>658</c:v>
                </c:pt>
                <c:pt idx="109">
                  <c:v>659</c:v>
                </c:pt>
                <c:pt idx="110">
                  <c:v>660</c:v>
                </c:pt>
                <c:pt idx="111">
                  <c:v>661</c:v>
                </c:pt>
                <c:pt idx="112">
                  <c:v>662</c:v>
                </c:pt>
                <c:pt idx="113">
                  <c:v>663</c:v>
                </c:pt>
                <c:pt idx="114">
                  <c:v>664</c:v>
                </c:pt>
                <c:pt idx="115">
                  <c:v>665</c:v>
                </c:pt>
                <c:pt idx="116">
                  <c:v>666</c:v>
                </c:pt>
                <c:pt idx="117">
                  <c:v>667</c:v>
                </c:pt>
                <c:pt idx="118">
                  <c:v>668</c:v>
                </c:pt>
                <c:pt idx="119">
                  <c:v>669</c:v>
                </c:pt>
                <c:pt idx="120">
                  <c:v>670</c:v>
                </c:pt>
                <c:pt idx="121">
                  <c:v>671</c:v>
                </c:pt>
                <c:pt idx="122">
                  <c:v>672</c:v>
                </c:pt>
                <c:pt idx="123">
                  <c:v>673</c:v>
                </c:pt>
                <c:pt idx="124">
                  <c:v>674</c:v>
                </c:pt>
                <c:pt idx="125">
                  <c:v>675</c:v>
                </c:pt>
                <c:pt idx="126">
                  <c:v>676</c:v>
                </c:pt>
                <c:pt idx="127">
                  <c:v>677</c:v>
                </c:pt>
                <c:pt idx="128">
                  <c:v>678</c:v>
                </c:pt>
                <c:pt idx="129">
                  <c:v>679</c:v>
                </c:pt>
                <c:pt idx="130">
                  <c:v>680</c:v>
                </c:pt>
                <c:pt idx="131">
                  <c:v>681</c:v>
                </c:pt>
                <c:pt idx="132">
                  <c:v>682</c:v>
                </c:pt>
                <c:pt idx="133">
                  <c:v>683</c:v>
                </c:pt>
                <c:pt idx="134">
                  <c:v>684</c:v>
                </c:pt>
                <c:pt idx="135">
                  <c:v>685</c:v>
                </c:pt>
                <c:pt idx="136">
                  <c:v>686</c:v>
                </c:pt>
                <c:pt idx="137">
                  <c:v>687</c:v>
                </c:pt>
                <c:pt idx="138">
                  <c:v>688</c:v>
                </c:pt>
                <c:pt idx="139">
                  <c:v>689</c:v>
                </c:pt>
                <c:pt idx="140">
                  <c:v>690</c:v>
                </c:pt>
                <c:pt idx="141">
                  <c:v>691</c:v>
                </c:pt>
                <c:pt idx="142">
                  <c:v>692</c:v>
                </c:pt>
                <c:pt idx="143">
                  <c:v>693</c:v>
                </c:pt>
                <c:pt idx="144">
                  <c:v>694</c:v>
                </c:pt>
                <c:pt idx="145">
                  <c:v>695</c:v>
                </c:pt>
                <c:pt idx="146">
                  <c:v>696</c:v>
                </c:pt>
                <c:pt idx="147">
                  <c:v>697</c:v>
                </c:pt>
                <c:pt idx="148">
                  <c:v>698</c:v>
                </c:pt>
                <c:pt idx="149">
                  <c:v>699</c:v>
                </c:pt>
                <c:pt idx="150">
                  <c:v>700</c:v>
                </c:pt>
                <c:pt idx="151">
                  <c:v>701</c:v>
                </c:pt>
                <c:pt idx="152">
                  <c:v>702</c:v>
                </c:pt>
                <c:pt idx="153">
                  <c:v>703</c:v>
                </c:pt>
                <c:pt idx="154">
                  <c:v>704</c:v>
                </c:pt>
                <c:pt idx="155">
                  <c:v>705</c:v>
                </c:pt>
                <c:pt idx="156">
                  <c:v>706</c:v>
                </c:pt>
                <c:pt idx="157">
                  <c:v>707</c:v>
                </c:pt>
                <c:pt idx="158">
                  <c:v>708</c:v>
                </c:pt>
                <c:pt idx="159">
                  <c:v>709</c:v>
                </c:pt>
                <c:pt idx="160">
                  <c:v>710</c:v>
                </c:pt>
                <c:pt idx="161">
                  <c:v>711</c:v>
                </c:pt>
                <c:pt idx="162">
                  <c:v>712</c:v>
                </c:pt>
                <c:pt idx="163">
                  <c:v>713</c:v>
                </c:pt>
                <c:pt idx="164">
                  <c:v>714</c:v>
                </c:pt>
                <c:pt idx="165">
                  <c:v>715</c:v>
                </c:pt>
                <c:pt idx="166">
                  <c:v>716</c:v>
                </c:pt>
                <c:pt idx="167">
                  <c:v>717</c:v>
                </c:pt>
                <c:pt idx="168">
                  <c:v>718</c:v>
                </c:pt>
                <c:pt idx="169">
                  <c:v>719</c:v>
                </c:pt>
                <c:pt idx="170">
                  <c:v>720</c:v>
                </c:pt>
                <c:pt idx="171">
                  <c:v>721</c:v>
                </c:pt>
                <c:pt idx="172">
                  <c:v>722</c:v>
                </c:pt>
                <c:pt idx="173">
                  <c:v>723</c:v>
                </c:pt>
                <c:pt idx="174">
                  <c:v>724</c:v>
                </c:pt>
                <c:pt idx="175">
                  <c:v>725</c:v>
                </c:pt>
                <c:pt idx="176">
                  <c:v>726</c:v>
                </c:pt>
                <c:pt idx="177">
                  <c:v>727</c:v>
                </c:pt>
                <c:pt idx="178">
                  <c:v>728</c:v>
                </c:pt>
                <c:pt idx="179">
                  <c:v>729</c:v>
                </c:pt>
                <c:pt idx="180">
                  <c:v>730</c:v>
                </c:pt>
                <c:pt idx="181">
                  <c:v>731</c:v>
                </c:pt>
                <c:pt idx="182">
                  <c:v>732</c:v>
                </c:pt>
                <c:pt idx="183">
                  <c:v>733</c:v>
                </c:pt>
                <c:pt idx="184">
                  <c:v>734</c:v>
                </c:pt>
                <c:pt idx="185">
                  <c:v>735</c:v>
                </c:pt>
                <c:pt idx="186">
                  <c:v>736</c:v>
                </c:pt>
                <c:pt idx="187">
                  <c:v>737</c:v>
                </c:pt>
                <c:pt idx="188">
                  <c:v>738</c:v>
                </c:pt>
                <c:pt idx="189">
                  <c:v>739</c:v>
                </c:pt>
                <c:pt idx="190">
                  <c:v>740</c:v>
                </c:pt>
                <c:pt idx="191">
                  <c:v>741</c:v>
                </c:pt>
                <c:pt idx="192">
                  <c:v>742</c:v>
                </c:pt>
                <c:pt idx="193">
                  <c:v>743</c:v>
                </c:pt>
                <c:pt idx="194">
                  <c:v>744</c:v>
                </c:pt>
                <c:pt idx="195">
                  <c:v>745</c:v>
                </c:pt>
                <c:pt idx="196">
                  <c:v>746</c:v>
                </c:pt>
                <c:pt idx="197">
                  <c:v>747</c:v>
                </c:pt>
                <c:pt idx="198">
                  <c:v>748</c:v>
                </c:pt>
                <c:pt idx="199">
                  <c:v>749</c:v>
                </c:pt>
                <c:pt idx="200">
                  <c:v>750</c:v>
                </c:pt>
                <c:pt idx="201">
                  <c:v>751</c:v>
                </c:pt>
                <c:pt idx="202">
                  <c:v>752</c:v>
                </c:pt>
                <c:pt idx="203">
                  <c:v>753</c:v>
                </c:pt>
                <c:pt idx="204">
                  <c:v>754</c:v>
                </c:pt>
                <c:pt idx="205">
                  <c:v>755</c:v>
                </c:pt>
                <c:pt idx="206">
                  <c:v>756</c:v>
                </c:pt>
                <c:pt idx="207">
                  <c:v>757</c:v>
                </c:pt>
                <c:pt idx="208">
                  <c:v>758</c:v>
                </c:pt>
                <c:pt idx="209">
                  <c:v>759</c:v>
                </c:pt>
                <c:pt idx="210">
                  <c:v>760</c:v>
                </c:pt>
                <c:pt idx="211">
                  <c:v>761</c:v>
                </c:pt>
                <c:pt idx="212">
                  <c:v>762</c:v>
                </c:pt>
                <c:pt idx="213">
                  <c:v>763</c:v>
                </c:pt>
                <c:pt idx="214">
                  <c:v>764</c:v>
                </c:pt>
                <c:pt idx="215">
                  <c:v>765</c:v>
                </c:pt>
                <c:pt idx="216">
                  <c:v>766</c:v>
                </c:pt>
                <c:pt idx="217">
                  <c:v>767</c:v>
                </c:pt>
                <c:pt idx="218">
                  <c:v>768</c:v>
                </c:pt>
                <c:pt idx="219">
                  <c:v>769</c:v>
                </c:pt>
                <c:pt idx="220">
                  <c:v>770</c:v>
                </c:pt>
                <c:pt idx="221">
                  <c:v>771</c:v>
                </c:pt>
                <c:pt idx="222">
                  <c:v>772</c:v>
                </c:pt>
                <c:pt idx="223">
                  <c:v>773</c:v>
                </c:pt>
                <c:pt idx="224">
                  <c:v>774</c:v>
                </c:pt>
                <c:pt idx="225">
                  <c:v>775</c:v>
                </c:pt>
                <c:pt idx="226">
                  <c:v>776</c:v>
                </c:pt>
                <c:pt idx="227">
                  <c:v>777</c:v>
                </c:pt>
                <c:pt idx="228">
                  <c:v>778</c:v>
                </c:pt>
                <c:pt idx="229">
                  <c:v>779</c:v>
                </c:pt>
                <c:pt idx="230">
                  <c:v>780</c:v>
                </c:pt>
                <c:pt idx="231">
                  <c:v>781</c:v>
                </c:pt>
                <c:pt idx="232">
                  <c:v>782</c:v>
                </c:pt>
                <c:pt idx="233">
                  <c:v>783</c:v>
                </c:pt>
                <c:pt idx="234">
                  <c:v>784</c:v>
                </c:pt>
                <c:pt idx="235">
                  <c:v>785</c:v>
                </c:pt>
                <c:pt idx="236">
                  <c:v>786</c:v>
                </c:pt>
                <c:pt idx="237">
                  <c:v>787</c:v>
                </c:pt>
                <c:pt idx="238">
                  <c:v>788</c:v>
                </c:pt>
                <c:pt idx="239">
                  <c:v>789</c:v>
                </c:pt>
                <c:pt idx="240">
                  <c:v>790</c:v>
                </c:pt>
                <c:pt idx="241">
                  <c:v>791</c:v>
                </c:pt>
                <c:pt idx="242">
                  <c:v>792</c:v>
                </c:pt>
                <c:pt idx="243">
                  <c:v>793</c:v>
                </c:pt>
                <c:pt idx="244">
                  <c:v>794</c:v>
                </c:pt>
                <c:pt idx="245">
                  <c:v>795</c:v>
                </c:pt>
                <c:pt idx="246">
                  <c:v>796</c:v>
                </c:pt>
                <c:pt idx="247">
                  <c:v>797</c:v>
                </c:pt>
                <c:pt idx="248">
                  <c:v>798</c:v>
                </c:pt>
                <c:pt idx="249">
                  <c:v>799</c:v>
                </c:pt>
                <c:pt idx="250">
                  <c:v>800</c:v>
                </c:pt>
                <c:pt idx="251">
                  <c:v>801</c:v>
                </c:pt>
                <c:pt idx="252">
                  <c:v>802</c:v>
                </c:pt>
                <c:pt idx="253">
                  <c:v>803</c:v>
                </c:pt>
                <c:pt idx="254">
                  <c:v>804</c:v>
                </c:pt>
                <c:pt idx="255">
                  <c:v>805</c:v>
                </c:pt>
                <c:pt idx="256">
                  <c:v>806</c:v>
                </c:pt>
                <c:pt idx="257">
                  <c:v>807</c:v>
                </c:pt>
                <c:pt idx="258">
                  <c:v>808</c:v>
                </c:pt>
                <c:pt idx="259">
                  <c:v>809</c:v>
                </c:pt>
                <c:pt idx="260">
                  <c:v>810</c:v>
                </c:pt>
                <c:pt idx="261">
                  <c:v>811</c:v>
                </c:pt>
                <c:pt idx="262">
                  <c:v>812</c:v>
                </c:pt>
                <c:pt idx="263">
                  <c:v>813</c:v>
                </c:pt>
                <c:pt idx="264">
                  <c:v>814</c:v>
                </c:pt>
                <c:pt idx="265">
                  <c:v>815</c:v>
                </c:pt>
                <c:pt idx="266">
                  <c:v>816</c:v>
                </c:pt>
                <c:pt idx="267">
                  <c:v>817</c:v>
                </c:pt>
                <c:pt idx="268">
                  <c:v>818</c:v>
                </c:pt>
                <c:pt idx="269">
                  <c:v>819</c:v>
                </c:pt>
                <c:pt idx="270">
                  <c:v>820</c:v>
                </c:pt>
                <c:pt idx="271">
                  <c:v>821</c:v>
                </c:pt>
                <c:pt idx="272">
                  <c:v>822</c:v>
                </c:pt>
                <c:pt idx="273">
                  <c:v>823</c:v>
                </c:pt>
                <c:pt idx="274">
                  <c:v>824</c:v>
                </c:pt>
                <c:pt idx="275">
                  <c:v>825</c:v>
                </c:pt>
                <c:pt idx="276">
                  <c:v>826</c:v>
                </c:pt>
                <c:pt idx="277">
                  <c:v>827</c:v>
                </c:pt>
                <c:pt idx="278">
                  <c:v>828</c:v>
                </c:pt>
                <c:pt idx="279">
                  <c:v>829</c:v>
                </c:pt>
                <c:pt idx="280">
                  <c:v>830</c:v>
                </c:pt>
                <c:pt idx="281">
                  <c:v>831</c:v>
                </c:pt>
                <c:pt idx="282">
                  <c:v>832</c:v>
                </c:pt>
                <c:pt idx="283">
                  <c:v>833</c:v>
                </c:pt>
                <c:pt idx="284">
                  <c:v>834</c:v>
                </c:pt>
                <c:pt idx="285">
                  <c:v>835</c:v>
                </c:pt>
                <c:pt idx="286">
                  <c:v>836</c:v>
                </c:pt>
                <c:pt idx="287">
                  <c:v>837</c:v>
                </c:pt>
                <c:pt idx="288">
                  <c:v>838</c:v>
                </c:pt>
                <c:pt idx="289">
                  <c:v>839</c:v>
                </c:pt>
                <c:pt idx="290">
                  <c:v>840</c:v>
                </c:pt>
                <c:pt idx="291">
                  <c:v>841</c:v>
                </c:pt>
                <c:pt idx="292">
                  <c:v>842</c:v>
                </c:pt>
                <c:pt idx="293">
                  <c:v>843</c:v>
                </c:pt>
                <c:pt idx="294">
                  <c:v>844</c:v>
                </c:pt>
                <c:pt idx="295">
                  <c:v>845</c:v>
                </c:pt>
                <c:pt idx="296">
                  <c:v>846</c:v>
                </c:pt>
                <c:pt idx="297">
                  <c:v>847</c:v>
                </c:pt>
                <c:pt idx="298">
                  <c:v>848</c:v>
                </c:pt>
                <c:pt idx="299">
                  <c:v>849</c:v>
                </c:pt>
                <c:pt idx="300">
                  <c:v>850</c:v>
                </c:pt>
              </c:numCache>
            </c:numRef>
          </c:xVal>
          <c:yVal>
            <c:numRef>
              <c:f>Deaerated!$AI$2:$AI$302</c:f>
              <c:numCache>
                <c:formatCode>General</c:formatCode>
                <c:ptCount val="301"/>
                <c:pt idx="0">
                  <c:v>3.4507906366489479E-4</c:v>
                </c:pt>
                <c:pt idx="1">
                  <c:v>3.9611311416441628E-4</c:v>
                </c:pt>
                <c:pt idx="2">
                  <c:v>3.4776181121612751E-4</c:v>
                </c:pt>
                <c:pt idx="3">
                  <c:v>4.7234903555637111E-4</c:v>
                </c:pt>
                <c:pt idx="4">
                  <c:v>3.4995916631678543E-4</c:v>
                </c:pt>
                <c:pt idx="5">
                  <c:v>4.2595537363808455E-4</c:v>
                </c:pt>
                <c:pt idx="6">
                  <c:v>4.0306942869640535E-4</c:v>
                </c:pt>
                <c:pt idx="7">
                  <c:v>3.7934314123901682E-4</c:v>
                </c:pt>
                <c:pt idx="8">
                  <c:v>4.5645260692193864E-4</c:v>
                </c:pt>
                <c:pt idx="9">
                  <c:v>3.5629230373288907E-4</c:v>
                </c:pt>
                <c:pt idx="10">
                  <c:v>2.8118964807603353E-4</c:v>
                </c:pt>
                <c:pt idx="11">
                  <c:v>2.0499123659921753E-4</c:v>
                </c:pt>
                <c:pt idx="12">
                  <c:v>2.8320173216494495E-4</c:v>
                </c:pt>
                <c:pt idx="13">
                  <c:v>3.3585019901501736E-4</c:v>
                </c:pt>
                <c:pt idx="14">
                  <c:v>2.3351625811899511E-4</c:v>
                </c:pt>
                <c:pt idx="15">
                  <c:v>2.5990609970565781E-4</c:v>
                </c:pt>
                <c:pt idx="16">
                  <c:v>4.4408159841809251E-4</c:v>
                </c:pt>
                <c:pt idx="17">
                  <c:v>3.9380908308054332E-4</c:v>
                </c:pt>
                <c:pt idx="18">
                  <c:v>1.3138218500619901E-4</c:v>
                </c:pt>
                <c:pt idx="19">
                  <c:v>1.8467913659428223E-4</c:v>
                </c:pt>
                <c:pt idx="20">
                  <c:v>4.5017783249320118E-4</c:v>
                </c:pt>
                <c:pt idx="21">
                  <c:v>2.9102473599347295E-4</c:v>
                </c:pt>
                <c:pt idx="22">
                  <c:v>1.0652867032386875E-4</c:v>
                </c:pt>
                <c:pt idx="23">
                  <c:v>4.273399024174132E-4</c:v>
                </c:pt>
                <c:pt idx="24">
                  <c:v>3.2224819959497772E-4</c:v>
                </c:pt>
                <c:pt idx="25">
                  <c:v>2.6986910616907532E-4</c:v>
                </c:pt>
                <c:pt idx="26">
                  <c:v>2.7024636264824637E-4</c:v>
                </c:pt>
                <c:pt idx="27">
                  <c:v>1.6273384699691472E-4</c:v>
                </c:pt>
                <c:pt idx="28">
                  <c:v>2.9982657181947388E-4</c:v>
                </c:pt>
                <c:pt idx="29">
                  <c:v>2.7314437008253955E-4</c:v>
                </c:pt>
                <c:pt idx="30">
                  <c:v>2.7372866856855273E-4</c:v>
                </c:pt>
                <c:pt idx="31">
                  <c:v>1.9220492452883629E-4</c:v>
                </c:pt>
                <c:pt idx="32">
                  <c:v>2.7529616732324729E-4</c:v>
                </c:pt>
                <c:pt idx="33">
                  <c:v>1.6600371814866403E-4</c:v>
                </c:pt>
                <c:pt idx="34">
                  <c:v>2.7797847311617342E-4</c:v>
                </c:pt>
                <c:pt idx="35">
                  <c:v>2.2311411383138624E-4</c:v>
                </c:pt>
                <c:pt idx="36">
                  <c:v>2.2369169768177898E-4</c:v>
                </c:pt>
                <c:pt idx="37">
                  <c:v>8.4375222311421744E-5</c:v>
                </c:pt>
                <c:pt idx="38">
                  <c:v>2.2558795749621284E-4</c:v>
                </c:pt>
                <c:pt idx="39">
                  <c:v>2.5440360656454972E-4</c:v>
                </c:pt>
                <c:pt idx="40">
                  <c:v>3.6830003210953612E-4</c:v>
                </c:pt>
                <c:pt idx="41">
                  <c:v>1.7059082429464773E-4</c:v>
                </c:pt>
                <c:pt idx="42">
                  <c:v>1.4263557469503142E-4</c:v>
                </c:pt>
                <c:pt idx="43">
                  <c:v>2.5710540829891224E-4</c:v>
                </c:pt>
                <c:pt idx="44">
                  <c:v>3.1633776714434867E-4</c:v>
                </c:pt>
                <c:pt idx="45">
                  <c:v>3.1700864030100734E-4</c:v>
                </c:pt>
                <c:pt idx="46">
                  <c:v>1.1573971761663919E-4</c:v>
                </c:pt>
                <c:pt idx="47">
                  <c:v>2.9004006929956731E-4</c:v>
                </c:pt>
                <c:pt idx="48">
                  <c:v>1.457531616307716E-4</c:v>
                </c:pt>
                <c:pt idx="49">
                  <c:v>2.6296979149337003E-4</c:v>
                </c:pt>
                <c:pt idx="50">
                  <c:v>1.4640020616535506E-4</c:v>
                </c:pt>
                <c:pt idx="51">
                  <c:v>1.4701051808339603E-4</c:v>
                </c:pt>
                <c:pt idx="52">
                  <c:v>1.1779238491956362E-4</c:v>
                </c:pt>
                <c:pt idx="53">
                  <c:v>4.1411588947760691E-4</c:v>
                </c:pt>
                <c:pt idx="54">
                  <c:v>1.7782156852242628E-4</c:v>
                </c:pt>
                <c:pt idx="55">
                  <c:v>1.7867601150645717E-4</c:v>
                </c:pt>
                <c:pt idx="56">
                  <c:v>5.9776382602884038E-5</c:v>
                </c:pt>
                <c:pt idx="57">
                  <c:v>1.1988962051635696E-4</c:v>
                </c:pt>
                <c:pt idx="58">
                  <c:v>2.1060058612703276E-4</c:v>
                </c:pt>
                <c:pt idx="59">
                  <c:v>1.5074182693078288E-4</c:v>
                </c:pt>
                <c:pt idx="60">
                  <c:v>9.065471333302644E-5</c:v>
                </c:pt>
                <c:pt idx="61">
                  <c:v>9.113768481664979E-5</c:v>
                </c:pt>
                <c:pt idx="62">
                  <c:v>3.0489290958810142E-4</c:v>
                </c:pt>
                <c:pt idx="63">
                  <c:v>1.2231374906855345E-4</c:v>
                </c:pt>
                <c:pt idx="64">
                  <c:v>2.1483711055133578E-4</c:v>
                </c:pt>
                <c:pt idx="65">
                  <c:v>1.5408323021244701E-4</c:v>
                </c:pt>
                <c:pt idx="66">
                  <c:v>2.1619412117895211E-4</c:v>
                </c:pt>
                <c:pt idx="67">
                  <c:v>6.2112206359590227E-5</c:v>
                </c:pt>
                <c:pt idx="68">
                  <c:v>6.2212372392137695E-5</c:v>
                </c:pt>
                <c:pt idx="69">
                  <c:v>2.8121267326669801E-4</c:v>
                </c:pt>
                <c:pt idx="70">
                  <c:v>2.196945979055576E-4</c:v>
                </c:pt>
                <c:pt idx="71">
                  <c:v>1.2568351668761242E-4</c:v>
                </c:pt>
                <c:pt idx="72">
                  <c:v>2.2041858300158649E-4</c:v>
                </c:pt>
                <c:pt idx="73">
                  <c:v>1.2632822529896063E-4</c:v>
                </c:pt>
                <c:pt idx="74">
                  <c:v>9.503414400733359E-5</c:v>
                </c:pt>
                <c:pt idx="75">
                  <c:v>1.2721537314410155E-4</c:v>
                </c:pt>
                <c:pt idx="76">
                  <c:v>9.5588152352523548E-5</c:v>
                </c:pt>
                <c:pt idx="77">
                  <c:v>1.5993900209933294E-4</c:v>
                </c:pt>
                <c:pt idx="78">
                  <c:v>1.6043294438188119E-4</c:v>
                </c:pt>
                <c:pt idx="79">
                  <c:v>9.6559894537897188E-5</c:v>
                </c:pt>
                <c:pt idx="80">
                  <c:v>6.4716778274167573E-5</c:v>
                </c:pt>
                <c:pt idx="81">
                  <c:v>9.7505157620494113E-5</c:v>
                </c:pt>
                <c:pt idx="82">
                  <c:v>1.3013046936858756E-4</c:v>
                </c:pt>
                <c:pt idx="83">
                  <c:v>9.7927279418955326E-5</c:v>
                </c:pt>
                <c:pt idx="84">
                  <c:v>1.6373955037572385E-4</c:v>
                </c:pt>
                <c:pt idx="85">
                  <c:v>3.2814950284607807E-5</c:v>
                </c:pt>
                <c:pt idx="86">
                  <c:v>9.8885075325635892E-5</c:v>
                </c:pt>
                <c:pt idx="87">
                  <c:v>2.3116191273455882E-4</c:v>
                </c:pt>
                <c:pt idx="88">
                  <c:v>3.3163584375409209E-5</c:v>
                </c:pt>
                <c:pt idx="89">
                  <c:v>1.9919899070161893E-4</c:v>
                </c:pt>
                <c:pt idx="90">
                  <c:v>3.3396101655760642E-5</c:v>
                </c:pt>
                <c:pt idx="91">
                  <c:v>3.3497063986619078E-5</c:v>
                </c:pt>
                <c:pt idx="92">
                  <c:v>3.3571437304216826E-5</c:v>
                </c:pt>
                <c:pt idx="93">
                  <c:v>2.0220353159726827E-4</c:v>
                </c:pt>
                <c:pt idx="94">
                  <c:v>1.3506763519050778E-4</c:v>
                </c:pt>
                <c:pt idx="95">
                  <c:v>1.0168238689093832E-4</c:v>
                </c:pt>
                <c:pt idx="96">
                  <c:v>1.0198734533780639E-4</c:v>
                </c:pt>
                <c:pt idx="97">
                  <c:v>1.3619706190555846E-4</c:v>
                </c:pt>
                <c:pt idx="98">
                  <c:v>2.7375705706553992E-4</c:v>
                </c:pt>
                <c:pt idx="99">
                  <c:v>6.8588924945047909E-5</c:v>
                </c:pt>
                <c:pt idx="100">
                  <c:v>2.7566902691630201E-4</c:v>
                </c:pt>
                <c:pt idx="101">
                  <c:v>1.7263228599599485E-4</c:v>
                </c:pt>
                <c:pt idx="102">
                  <c:v>1.0384032944213798E-4</c:v>
                </c:pt>
                <c:pt idx="103">
                  <c:v>2.0824618335322443E-4</c:v>
                </c:pt>
                <c:pt idx="104">
                  <c:v>3.4799640887423205E-4</c:v>
                </c:pt>
                <c:pt idx="105">
                  <c:v>3.8428634204750595E-4</c:v>
                </c:pt>
                <c:pt idx="106">
                  <c:v>3.5043087508652922E-5</c:v>
                </c:pt>
                <c:pt idx="107">
                  <c:v>1.405319710094995E-4</c:v>
                </c:pt>
                <c:pt idx="108">
                  <c:v>2.4614400570064363E-4</c:v>
                </c:pt>
                <c:pt idx="109">
                  <c:v>2.1218601864141462E-4</c:v>
                </c:pt>
                <c:pt idx="110">
                  <c:v>2.4827645753528236E-4</c:v>
                </c:pt>
                <c:pt idx="111">
                  <c:v>1.0686733882527702E-4</c:v>
                </c:pt>
                <c:pt idx="112">
                  <c:v>3.5761275673574269E-4</c:v>
                </c:pt>
                <c:pt idx="113">
                  <c:v>1.7901808832643479E-4</c:v>
                </c:pt>
                <c:pt idx="114">
                  <c:v>3.2323889906960479E-4</c:v>
                </c:pt>
                <c:pt idx="115">
                  <c:v>2.1585085912266666E-4</c:v>
                </c:pt>
                <c:pt idx="116">
                  <c:v>2.1621657770098105E-4</c:v>
                </c:pt>
                <c:pt idx="117">
                  <c:v>3.6149385387261135E-4</c:v>
                </c:pt>
                <c:pt idx="118">
                  <c:v>2.1765985756179863E-4</c:v>
                </c:pt>
                <c:pt idx="119">
                  <c:v>2.5472375402701893E-4</c:v>
                </c:pt>
                <c:pt idx="120">
                  <c:v>2.5606068802966786E-4</c:v>
                </c:pt>
                <c:pt idx="121">
                  <c:v>3.6650043976836334E-4</c:v>
                </c:pt>
                <c:pt idx="122">
                  <c:v>3.6740309320736861E-4</c:v>
                </c:pt>
                <c:pt idx="123">
                  <c:v>6.2735617431200887E-4</c:v>
                </c:pt>
                <c:pt idx="124">
                  <c:v>7.7708585885111789E-4</c:v>
                </c:pt>
                <c:pt idx="125">
                  <c:v>6.6770497450028079E-4</c:v>
                </c:pt>
                <c:pt idx="126">
                  <c:v>7.0732986664102254E-4</c:v>
                </c:pt>
                <c:pt idx="127">
                  <c:v>8.5952018268874663E-4</c:v>
                </c:pt>
                <c:pt idx="128">
                  <c:v>1.1226390460466033E-3</c:v>
                </c:pt>
                <c:pt idx="129">
                  <c:v>1.0532935943558333E-3</c:v>
                </c:pt>
                <c:pt idx="130">
                  <c:v>1.1695839019660588E-3</c:v>
                </c:pt>
                <c:pt idx="131">
                  <c:v>1.1715239629177209E-3</c:v>
                </c:pt>
                <c:pt idx="132">
                  <c:v>1.8187372534297632E-3</c:v>
                </c:pt>
                <c:pt idx="133">
                  <c:v>1.5962863318997021E-3</c:v>
                </c:pt>
                <c:pt idx="134">
                  <c:v>2.025522026203493E-3</c:v>
                </c:pt>
                <c:pt idx="135">
                  <c:v>2.5619239803966421E-3</c:v>
                </c:pt>
                <c:pt idx="136">
                  <c:v>3.2630874504596336E-3</c:v>
                </c:pt>
                <c:pt idx="137">
                  <c:v>3.4653542640165004E-3</c:v>
                </c:pt>
                <c:pt idx="138">
                  <c:v>3.5045925806083968E-3</c:v>
                </c:pt>
                <c:pt idx="139">
                  <c:v>4.5962609017292464E-3</c:v>
                </c:pt>
                <c:pt idx="140">
                  <c:v>6.2040165866118404E-3</c:v>
                </c:pt>
                <c:pt idx="141">
                  <c:v>6.2159907016185517E-3</c:v>
                </c:pt>
                <c:pt idx="142">
                  <c:v>8.582422212929413E-3</c:v>
                </c:pt>
                <c:pt idx="143">
                  <c:v>9.2249258723034345E-3</c:v>
                </c:pt>
                <c:pt idx="144">
                  <c:v>1.1518488323972535E-2</c:v>
                </c:pt>
                <c:pt idx="145">
                  <c:v>1.2790030845680729E-2</c:v>
                </c:pt>
                <c:pt idx="146">
                  <c:v>1.2607751719890226E-2</c:v>
                </c:pt>
                <c:pt idx="147">
                  <c:v>1.4423565416110144E-2</c:v>
                </c:pt>
                <c:pt idx="148">
                  <c:v>1.5375943423253895E-2</c:v>
                </c:pt>
                <c:pt idx="149">
                  <c:v>1.6426077467062591E-2</c:v>
                </c:pt>
                <c:pt idx="150">
                  <c:v>1.684665171522522E-2</c:v>
                </c:pt>
                <c:pt idx="151">
                  <c:v>1.7817477023459646E-2</c:v>
                </c:pt>
                <c:pt idx="152">
                  <c:v>1.8470012289942647E-2</c:v>
                </c:pt>
                <c:pt idx="153">
                  <c:v>1.7315269924640577E-2</c:v>
                </c:pt>
                <c:pt idx="154">
                  <c:v>1.7982679995784016E-2</c:v>
                </c:pt>
                <c:pt idx="155">
                  <c:v>1.8368706222683603E-2</c:v>
                </c:pt>
                <c:pt idx="156">
                  <c:v>1.8639806539179106E-2</c:v>
                </c:pt>
                <c:pt idx="157">
                  <c:v>2.1493022162481321E-2</c:v>
                </c:pt>
                <c:pt idx="158">
                  <c:v>2.1158655064388552E-2</c:v>
                </c:pt>
                <c:pt idx="159">
                  <c:v>2.1897537696002955E-2</c:v>
                </c:pt>
                <c:pt idx="160">
                  <c:v>2.4659962953731029E-2</c:v>
                </c:pt>
                <c:pt idx="161">
                  <c:v>2.522851909072462E-2</c:v>
                </c:pt>
                <c:pt idx="162">
                  <c:v>2.7578159153556027E-2</c:v>
                </c:pt>
                <c:pt idx="163">
                  <c:v>3.1014395690289433E-2</c:v>
                </c:pt>
                <c:pt idx="164">
                  <c:v>3.5436572047366915E-2</c:v>
                </c:pt>
                <c:pt idx="165">
                  <c:v>3.6795485291622208E-2</c:v>
                </c:pt>
                <c:pt idx="166">
                  <c:v>4.6333950890638159E-2</c:v>
                </c:pt>
                <c:pt idx="167">
                  <c:v>5.0218534966419176E-2</c:v>
                </c:pt>
                <c:pt idx="168">
                  <c:v>5.9382472295726151E-2</c:v>
                </c:pt>
                <c:pt idx="169">
                  <c:v>6.756112894338967E-2</c:v>
                </c:pt>
                <c:pt idx="170">
                  <c:v>7.8176545900368474E-2</c:v>
                </c:pt>
                <c:pt idx="171">
                  <c:v>9.1208144431926735E-2</c:v>
                </c:pt>
                <c:pt idx="172">
                  <c:v>0.10384926308477266</c:v>
                </c:pt>
                <c:pt idx="173">
                  <c:v>0.12911648936195164</c:v>
                </c:pt>
                <c:pt idx="174">
                  <c:v>0.15791786928931367</c:v>
                </c:pt>
                <c:pt idx="175">
                  <c:v>0.19097223123243698</c:v>
                </c:pt>
                <c:pt idx="176">
                  <c:v>0.23676632447027068</c:v>
                </c:pt>
                <c:pt idx="177">
                  <c:v>0.29657865992235999</c:v>
                </c:pt>
                <c:pt idx="178">
                  <c:v>0.344350128634895</c:v>
                </c:pt>
                <c:pt idx="179">
                  <c:v>0.3901764235067231</c:v>
                </c:pt>
                <c:pt idx="180">
                  <c:v>0.4026650149560817</c:v>
                </c:pt>
                <c:pt idx="181">
                  <c:v>0.3779705246019408</c:v>
                </c:pt>
                <c:pt idx="182">
                  <c:v>0.33519798434704301</c:v>
                </c:pt>
                <c:pt idx="183">
                  <c:v>0.3004214439477364</c:v>
                </c:pt>
                <c:pt idx="184">
                  <c:v>0.25960718126091537</c:v>
                </c:pt>
                <c:pt idx="185">
                  <c:v>0.23577749052699362</c:v>
                </c:pt>
                <c:pt idx="186">
                  <c:v>0.21821718736613871</c:v>
                </c:pt>
                <c:pt idx="187">
                  <c:v>0.20593911244362326</c:v>
                </c:pt>
                <c:pt idx="188">
                  <c:v>0.20195567124416999</c:v>
                </c:pt>
                <c:pt idx="189">
                  <c:v>0.20391126217268432</c:v>
                </c:pt>
                <c:pt idx="190">
                  <c:v>0.20491703298239741</c:v>
                </c:pt>
                <c:pt idx="191">
                  <c:v>0.20231611735490207</c:v>
                </c:pt>
                <c:pt idx="192">
                  <c:v>0.20923224960024667</c:v>
                </c:pt>
                <c:pt idx="193">
                  <c:v>0.21490798256234109</c:v>
                </c:pt>
                <c:pt idx="194">
                  <c:v>0.22360943171201783</c:v>
                </c:pt>
                <c:pt idx="195">
                  <c:v>0.23476781603747188</c:v>
                </c:pt>
                <c:pt idx="196">
                  <c:v>0.25155900447696794</c:v>
                </c:pt>
                <c:pt idx="197">
                  <c:v>0.26445317935908164</c:v>
                </c:pt>
                <c:pt idx="198">
                  <c:v>0.28791321444986501</c:v>
                </c:pt>
                <c:pt idx="199">
                  <c:v>0.30673626192147885</c:v>
                </c:pt>
                <c:pt idx="200">
                  <c:v>0.34092350055601928</c:v>
                </c:pt>
                <c:pt idx="201">
                  <c:v>0.384164787443947</c:v>
                </c:pt>
                <c:pt idx="202">
                  <c:v>0.43055910771691208</c:v>
                </c:pt>
                <c:pt idx="203">
                  <c:v>0.47655138663445795</c:v>
                </c:pt>
                <c:pt idx="204">
                  <c:v>0.54095922568829147</c:v>
                </c:pt>
                <c:pt idx="205">
                  <c:v>0.60106193414037923</c:v>
                </c:pt>
                <c:pt idx="206">
                  <c:v>0.68101664849835519</c:v>
                </c:pt>
                <c:pt idx="207">
                  <c:v>0.75077303980416576</c:v>
                </c:pt>
                <c:pt idx="208">
                  <c:v>0.82175217068089612</c:v>
                </c:pt>
                <c:pt idx="209">
                  <c:v>0.88344801706222487</c:v>
                </c:pt>
                <c:pt idx="210">
                  <c:v>0.94218893154291117</c:v>
                </c:pt>
                <c:pt idx="211">
                  <c:v>0.97881636285211504</c:v>
                </c:pt>
                <c:pt idx="212">
                  <c:v>0.99597195811497496</c:v>
                </c:pt>
                <c:pt idx="213">
                  <c:v>1</c:v>
                </c:pt>
                <c:pt idx="214">
                  <c:v>0.97389300514989241</c:v>
                </c:pt>
                <c:pt idx="215">
                  <c:v>0.92299897575898382</c:v>
                </c:pt>
                <c:pt idx="216">
                  <c:v>0.86407695831934006</c:v>
                </c:pt>
                <c:pt idx="217">
                  <c:v>0.77936594853209762</c:v>
                </c:pt>
                <c:pt idx="218">
                  <c:v>0.72327105897343658</c:v>
                </c:pt>
                <c:pt idx="219">
                  <c:v>0.6459307879439562</c:v>
                </c:pt>
                <c:pt idx="220">
                  <c:v>0.59761564857312688</c:v>
                </c:pt>
                <c:pt idx="221">
                  <c:v>0.54110819550407407</c:v>
                </c:pt>
                <c:pt idx="222">
                  <c:v>0.48725960546454733</c:v>
                </c:pt>
                <c:pt idx="223">
                  <c:v>0.44548523698488546</c:v>
                </c:pt>
                <c:pt idx="224">
                  <c:v>0.41328312280750273</c:v>
                </c:pt>
                <c:pt idx="225">
                  <c:v>0.37850682803435326</c:v>
                </c:pt>
                <c:pt idx="226">
                  <c:v>0.35955366910591602</c:v>
                </c:pt>
                <c:pt idx="227">
                  <c:v>0.32919530035067451</c:v>
                </c:pt>
                <c:pt idx="228">
                  <c:v>0.30466984001768366</c:v>
                </c:pt>
                <c:pt idx="229">
                  <c:v>0.28501345108637932</c:v>
                </c:pt>
                <c:pt idx="230">
                  <c:v>0.27110029042882955</c:v>
                </c:pt>
                <c:pt idx="231">
                  <c:v>0.24662950567027234</c:v>
                </c:pt>
                <c:pt idx="232">
                  <c:v>0.23327488172649394</c:v>
                </c:pt>
                <c:pt idx="233">
                  <c:v>0.222197357423045</c:v>
                </c:pt>
                <c:pt idx="234">
                  <c:v>0.20411379264246313</c:v>
                </c:pt>
                <c:pt idx="235">
                  <c:v>0.19470498364242192</c:v>
                </c:pt>
                <c:pt idx="236">
                  <c:v>0.18128830371817178</c:v>
                </c:pt>
                <c:pt idx="237">
                  <c:v>0.17028433858448638</c:v>
                </c:pt>
                <c:pt idx="238">
                  <c:v>0.15688534334233001</c:v>
                </c:pt>
                <c:pt idx="239">
                  <c:v>0.15005582916001517</c:v>
                </c:pt>
                <c:pt idx="240">
                  <c:v>0.14287591907135841</c:v>
                </c:pt>
                <c:pt idx="241">
                  <c:v>0.12656081045806114</c:v>
                </c:pt>
                <c:pt idx="242">
                  <c:v>0.11692263358960144</c:v>
                </c:pt>
                <c:pt idx="243">
                  <c:v>0.10836570854423219</c:v>
                </c:pt>
                <c:pt idx="244">
                  <c:v>9.9828631299960849E-2</c:v>
                </c:pt>
                <c:pt idx="245">
                  <c:v>8.8952066716261921E-2</c:v>
                </c:pt>
                <c:pt idx="246">
                  <c:v>8.6731424588330122E-2</c:v>
                </c:pt>
                <c:pt idx="247">
                  <c:v>7.7678108860808212E-2</c:v>
                </c:pt>
                <c:pt idx="248">
                  <c:v>7.2602040201220977E-2</c:v>
                </c:pt>
                <c:pt idx="249">
                  <c:v>6.6521231118662053E-2</c:v>
                </c:pt>
                <c:pt idx="250">
                  <c:v>6.003832245247142E-2</c:v>
                </c:pt>
                <c:pt idx="251">
                  <c:v>5.6736847985292709E-2</c:v>
                </c:pt>
                <c:pt idx="252">
                  <c:v>5.2687479394450634E-2</c:v>
                </c:pt>
                <c:pt idx="253">
                  <c:v>4.847833367368929E-2</c:v>
                </c:pt>
                <c:pt idx="254">
                  <c:v>4.7363538972852275E-2</c:v>
                </c:pt>
                <c:pt idx="255">
                  <c:v>4.0850985057961565E-2</c:v>
                </c:pt>
                <c:pt idx="256">
                  <c:v>3.5699603657989881E-2</c:v>
                </c:pt>
                <c:pt idx="257">
                  <c:v>3.0764146790458118E-2</c:v>
                </c:pt>
                <c:pt idx="258">
                  <c:v>3.0779809563343013E-2</c:v>
                </c:pt>
                <c:pt idx="259">
                  <c:v>2.4358638167801139E-2</c:v>
                </c:pt>
                <c:pt idx="260">
                  <c:v>2.5533038051565562E-2</c:v>
                </c:pt>
                <c:pt idx="261">
                  <c:v>2.0523932585139935E-2</c:v>
                </c:pt>
                <c:pt idx="262">
                  <c:v>1.922144386811029E-2</c:v>
                </c:pt>
                <c:pt idx="263">
                  <c:v>1.7694581263387053E-2</c:v>
                </c:pt>
                <c:pt idx="264">
                  <c:v>1.4799631488928999E-2</c:v>
                </c:pt>
                <c:pt idx="265">
                  <c:v>1.327469729081286E-2</c:v>
                </c:pt>
                <c:pt idx="266">
                  <c:v>1.2214860687856821E-2</c:v>
                </c:pt>
                <c:pt idx="267">
                  <c:v>1.1390889279764494E-2</c:v>
                </c:pt>
                <c:pt idx="268">
                  <c:v>9.0228561866244721E-3</c:v>
                </c:pt>
                <c:pt idx="269">
                  <c:v>8.4528598159593349E-3</c:v>
                </c:pt>
                <c:pt idx="270">
                  <c:v>7.164950728046667E-3</c:v>
                </c:pt>
                <c:pt idx="271">
                  <c:v>6.3036679565378791E-3</c:v>
                </c:pt>
                <c:pt idx="272">
                  <c:v>4.7301133728254938E-3</c:v>
                </c:pt>
                <c:pt idx="273">
                  <c:v>4.5156231167614736E-3</c:v>
                </c:pt>
                <c:pt idx="274">
                  <c:v>4.973204300435379E-3</c:v>
                </c:pt>
                <c:pt idx="275">
                  <c:v>4.5908722146917654E-3</c:v>
                </c:pt>
                <c:pt idx="276">
                  <c:v>3.2683735385709259E-3</c:v>
                </c:pt>
                <c:pt idx="277">
                  <c:v>3.0615623280042092E-3</c:v>
                </c:pt>
                <c:pt idx="278">
                  <c:v>3.2875084718464228E-3</c:v>
                </c:pt>
                <c:pt idx="279">
                  <c:v>1.9502843104277545E-3</c:v>
                </c:pt>
                <c:pt idx="280">
                  <c:v>1.8453123457385181E-3</c:v>
                </c:pt>
                <c:pt idx="281">
                  <c:v>1.6252678303584516E-3</c:v>
                </c:pt>
                <c:pt idx="282">
                  <c:v>1.5720817115415064E-3</c:v>
                </c:pt>
                <c:pt idx="283">
                  <c:v>2.0894457263089493E-3</c:v>
                </c:pt>
                <c:pt idx="284">
                  <c:v>1.1872729556561881E-3</c:v>
                </c:pt>
                <c:pt idx="285">
                  <c:v>1.3083457970461049E-3</c:v>
                </c:pt>
                <c:pt idx="286">
                  <c:v>1.0821225491620147E-3</c:v>
                </c:pt>
                <c:pt idx="287">
                  <c:v>9.121162962860399E-4</c:v>
                </c:pt>
                <c:pt idx="288">
                  <c:v>1.085015173586014E-3</c:v>
                </c:pt>
                <c:pt idx="289">
                  <c:v>6.864349596374037E-4</c:v>
                </c:pt>
                <c:pt idx="290">
                  <c:v>8.0258472407916258E-4</c:v>
                </c:pt>
                <c:pt idx="291">
                  <c:v>6.3190832242592313E-4</c:v>
                </c:pt>
                <c:pt idx="292">
                  <c:v>5.1799595086453884E-4</c:v>
                </c:pt>
                <c:pt idx="293">
                  <c:v>6.9297190761984757E-4</c:v>
                </c:pt>
                <c:pt idx="294">
                  <c:v>5.8079217601531713E-4</c:v>
                </c:pt>
                <c:pt idx="295">
                  <c:v>5.8064085547967765E-4</c:v>
                </c:pt>
                <c:pt idx="296">
                  <c:v>2.9114879209405677E-4</c:v>
                </c:pt>
                <c:pt idx="297">
                  <c:v>5.2489024606229421E-4</c:v>
                </c:pt>
                <c:pt idx="298">
                  <c:v>3.5140891253240792E-4</c:v>
                </c:pt>
                <c:pt idx="299">
                  <c:v>9.3943186355824131E-4</c:v>
                </c:pt>
                <c:pt idx="300">
                  <c:v>4.1125865882227024E-4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8F3-4FD7-9FF7-C114E8DBDD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7962208"/>
        <c:axId val="447967456"/>
      </c:scatterChart>
      <c:valAx>
        <c:axId val="447962208"/>
        <c:scaling>
          <c:orientation val="minMax"/>
          <c:max val="850"/>
          <c:min val="550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CH" dirty="0" err="1"/>
                  <a:t>Wavelength</a:t>
                </a:r>
                <a:r>
                  <a:rPr lang="fr-CH" baseline="0" dirty="0"/>
                  <a:t> / nm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vert="horz"/>
          <a:lstStyle/>
          <a:p>
            <a:pPr>
              <a:defRPr/>
            </a:pPr>
            <a:endParaRPr lang="es-ES"/>
          </a:p>
        </c:txPr>
        <c:crossAx val="447967456"/>
        <c:crosses val="autoZero"/>
        <c:crossBetween val="midCat"/>
      </c:valAx>
      <c:valAx>
        <c:axId val="447967456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 dirty="0" err="1"/>
                  <a:t>Normalized</a:t>
                </a:r>
                <a:r>
                  <a:rPr lang="es-ES" dirty="0"/>
                  <a:t> </a:t>
                </a:r>
                <a:r>
                  <a:rPr lang="es-ES" dirty="0" err="1"/>
                  <a:t>Intensity</a:t>
                </a:r>
                <a:r>
                  <a:rPr lang="es-ES" dirty="0"/>
                  <a:t> /</a:t>
                </a:r>
                <a:r>
                  <a:rPr lang="es-ES" baseline="0" dirty="0"/>
                  <a:t> </a:t>
                </a:r>
                <a:r>
                  <a:rPr lang="es-ES" baseline="0" dirty="0" err="1"/>
                  <a:t>a.u</a:t>
                </a:r>
                <a:r>
                  <a:rPr lang="es-ES" baseline="0" dirty="0"/>
                  <a:t>.</a:t>
                </a:r>
                <a:endParaRPr lang="es-ES" dirty="0"/>
              </a:p>
            </c:rich>
          </c:tx>
          <c:layout>
            <c:manualLayout>
              <c:xMode val="edge"/>
              <c:yMode val="edge"/>
              <c:x val="7.9941857720362882E-3"/>
              <c:y val="0.3126665766871053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vert="horz"/>
          <a:lstStyle/>
          <a:p>
            <a:pPr>
              <a:defRPr/>
            </a:pPr>
            <a:endParaRPr lang="es-ES"/>
          </a:p>
        </c:txPr>
        <c:crossAx val="447962208"/>
        <c:crosses val="autoZero"/>
        <c:crossBetween val="midCat"/>
      </c:valAx>
      <c:spPr>
        <a:noFill/>
        <a:ln w="12700">
          <a:solidFill>
            <a:schemeClr val="tx1">
              <a:lumMod val="95000"/>
              <a:lumOff val="5000"/>
            </a:scheme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 b="0"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Deaerated!$J$2:$J$302</c:f>
              <c:numCache>
                <c:formatCode>General</c:formatCode>
                <c:ptCount val="301"/>
                <c:pt idx="0">
                  <c:v>550</c:v>
                </c:pt>
                <c:pt idx="1">
                  <c:v>551</c:v>
                </c:pt>
                <c:pt idx="2">
                  <c:v>552</c:v>
                </c:pt>
                <c:pt idx="3">
                  <c:v>553</c:v>
                </c:pt>
                <c:pt idx="4">
                  <c:v>554</c:v>
                </c:pt>
                <c:pt idx="5">
                  <c:v>555</c:v>
                </c:pt>
                <c:pt idx="6">
                  <c:v>556</c:v>
                </c:pt>
                <c:pt idx="7">
                  <c:v>557</c:v>
                </c:pt>
                <c:pt idx="8">
                  <c:v>558</c:v>
                </c:pt>
                <c:pt idx="9">
                  <c:v>559</c:v>
                </c:pt>
                <c:pt idx="10">
                  <c:v>560</c:v>
                </c:pt>
                <c:pt idx="11">
                  <c:v>561</c:v>
                </c:pt>
                <c:pt idx="12">
                  <c:v>562</c:v>
                </c:pt>
                <c:pt idx="13">
                  <c:v>563</c:v>
                </c:pt>
                <c:pt idx="14">
                  <c:v>564</c:v>
                </c:pt>
                <c:pt idx="15">
                  <c:v>565</c:v>
                </c:pt>
                <c:pt idx="16">
                  <c:v>566</c:v>
                </c:pt>
                <c:pt idx="17">
                  <c:v>567</c:v>
                </c:pt>
                <c:pt idx="18">
                  <c:v>568</c:v>
                </c:pt>
                <c:pt idx="19">
                  <c:v>569</c:v>
                </c:pt>
                <c:pt idx="20">
                  <c:v>570</c:v>
                </c:pt>
                <c:pt idx="21">
                  <c:v>571</c:v>
                </c:pt>
                <c:pt idx="22">
                  <c:v>572</c:v>
                </c:pt>
                <c:pt idx="23">
                  <c:v>573</c:v>
                </c:pt>
                <c:pt idx="24">
                  <c:v>574</c:v>
                </c:pt>
                <c:pt idx="25">
                  <c:v>575</c:v>
                </c:pt>
                <c:pt idx="26">
                  <c:v>576</c:v>
                </c:pt>
                <c:pt idx="27">
                  <c:v>577</c:v>
                </c:pt>
                <c:pt idx="28">
                  <c:v>578</c:v>
                </c:pt>
                <c:pt idx="29">
                  <c:v>579</c:v>
                </c:pt>
                <c:pt idx="30">
                  <c:v>580</c:v>
                </c:pt>
                <c:pt idx="31">
                  <c:v>581</c:v>
                </c:pt>
                <c:pt idx="32">
                  <c:v>582</c:v>
                </c:pt>
                <c:pt idx="33">
                  <c:v>583</c:v>
                </c:pt>
                <c:pt idx="34">
                  <c:v>584</c:v>
                </c:pt>
                <c:pt idx="35">
                  <c:v>585</c:v>
                </c:pt>
                <c:pt idx="36">
                  <c:v>586</c:v>
                </c:pt>
                <c:pt idx="37">
                  <c:v>587</c:v>
                </c:pt>
                <c:pt idx="38">
                  <c:v>588</c:v>
                </c:pt>
                <c:pt idx="39">
                  <c:v>589</c:v>
                </c:pt>
                <c:pt idx="40">
                  <c:v>590</c:v>
                </c:pt>
                <c:pt idx="41">
                  <c:v>591</c:v>
                </c:pt>
                <c:pt idx="42">
                  <c:v>592</c:v>
                </c:pt>
                <c:pt idx="43">
                  <c:v>593</c:v>
                </c:pt>
                <c:pt idx="44">
                  <c:v>594</c:v>
                </c:pt>
                <c:pt idx="45">
                  <c:v>595</c:v>
                </c:pt>
                <c:pt idx="46">
                  <c:v>596</c:v>
                </c:pt>
                <c:pt idx="47">
                  <c:v>597</c:v>
                </c:pt>
                <c:pt idx="48">
                  <c:v>598</c:v>
                </c:pt>
                <c:pt idx="49">
                  <c:v>599</c:v>
                </c:pt>
                <c:pt idx="50">
                  <c:v>600</c:v>
                </c:pt>
                <c:pt idx="51">
                  <c:v>601</c:v>
                </c:pt>
                <c:pt idx="52">
                  <c:v>602</c:v>
                </c:pt>
                <c:pt idx="53">
                  <c:v>603</c:v>
                </c:pt>
                <c:pt idx="54">
                  <c:v>604</c:v>
                </c:pt>
                <c:pt idx="55">
                  <c:v>605</c:v>
                </c:pt>
                <c:pt idx="56">
                  <c:v>606</c:v>
                </c:pt>
                <c:pt idx="57">
                  <c:v>607</c:v>
                </c:pt>
                <c:pt idx="58">
                  <c:v>608</c:v>
                </c:pt>
                <c:pt idx="59">
                  <c:v>609</c:v>
                </c:pt>
                <c:pt idx="60">
                  <c:v>610</c:v>
                </c:pt>
                <c:pt idx="61">
                  <c:v>611</c:v>
                </c:pt>
                <c:pt idx="62">
                  <c:v>612</c:v>
                </c:pt>
                <c:pt idx="63">
                  <c:v>613</c:v>
                </c:pt>
                <c:pt idx="64">
                  <c:v>614</c:v>
                </c:pt>
                <c:pt idx="65">
                  <c:v>615</c:v>
                </c:pt>
                <c:pt idx="66">
                  <c:v>616</c:v>
                </c:pt>
                <c:pt idx="67">
                  <c:v>617</c:v>
                </c:pt>
                <c:pt idx="68">
                  <c:v>618</c:v>
                </c:pt>
                <c:pt idx="69">
                  <c:v>619</c:v>
                </c:pt>
                <c:pt idx="70">
                  <c:v>620</c:v>
                </c:pt>
                <c:pt idx="71">
                  <c:v>621</c:v>
                </c:pt>
                <c:pt idx="72">
                  <c:v>622</c:v>
                </c:pt>
                <c:pt idx="73">
                  <c:v>623</c:v>
                </c:pt>
                <c:pt idx="74">
                  <c:v>624</c:v>
                </c:pt>
                <c:pt idx="75">
                  <c:v>625</c:v>
                </c:pt>
                <c:pt idx="76">
                  <c:v>626</c:v>
                </c:pt>
                <c:pt idx="77">
                  <c:v>627</c:v>
                </c:pt>
                <c:pt idx="78">
                  <c:v>628</c:v>
                </c:pt>
                <c:pt idx="79">
                  <c:v>629</c:v>
                </c:pt>
                <c:pt idx="80">
                  <c:v>630</c:v>
                </c:pt>
                <c:pt idx="81">
                  <c:v>631</c:v>
                </c:pt>
                <c:pt idx="82">
                  <c:v>632</c:v>
                </c:pt>
                <c:pt idx="83">
                  <c:v>633</c:v>
                </c:pt>
                <c:pt idx="84">
                  <c:v>634</c:v>
                </c:pt>
                <c:pt idx="85">
                  <c:v>635</c:v>
                </c:pt>
                <c:pt idx="86">
                  <c:v>636</c:v>
                </c:pt>
                <c:pt idx="87">
                  <c:v>637</c:v>
                </c:pt>
                <c:pt idx="88">
                  <c:v>638</c:v>
                </c:pt>
                <c:pt idx="89">
                  <c:v>639</c:v>
                </c:pt>
                <c:pt idx="90">
                  <c:v>640</c:v>
                </c:pt>
                <c:pt idx="91">
                  <c:v>641</c:v>
                </c:pt>
                <c:pt idx="92">
                  <c:v>642</c:v>
                </c:pt>
                <c:pt idx="93">
                  <c:v>643</c:v>
                </c:pt>
                <c:pt idx="94">
                  <c:v>644</c:v>
                </c:pt>
                <c:pt idx="95">
                  <c:v>645</c:v>
                </c:pt>
                <c:pt idx="96">
                  <c:v>646</c:v>
                </c:pt>
                <c:pt idx="97">
                  <c:v>647</c:v>
                </c:pt>
                <c:pt idx="98">
                  <c:v>648</c:v>
                </c:pt>
                <c:pt idx="99">
                  <c:v>649</c:v>
                </c:pt>
                <c:pt idx="100">
                  <c:v>650</c:v>
                </c:pt>
                <c:pt idx="101">
                  <c:v>651</c:v>
                </c:pt>
                <c:pt idx="102">
                  <c:v>652</c:v>
                </c:pt>
                <c:pt idx="103">
                  <c:v>653</c:v>
                </c:pt>
                <c:pt idx="104">
                  <c:v>654</c:v>
                </c:pt>
                <c:pt idx="105">
                  <c:v>655</c:v>
                </c:pt>
                <c:pt idx="106">
                  <c:v>656</c:v>
                </c:pt>
                <c:pt idx="107">
                  <c:v>657</c:v>
                </c:pt>
                <c:pt idx="108">
                  <c:v>658</c:v>
                </c:pt>
                <c:pt idx="109">
                  <c:v>659</c:v>
                </c:pt>
                <c:pt idx="110">
                  <c:v>660</c:v>
                </c:pt>
                <c:pt idx="111">
                  <c:v>661</c:v>
                </c:pt>
                <c:pt idx="112">
                  <c:v>662</c:v>
                </c:pt>
                <c:pt idx="113">
                  <c:v>663</c:v>
                </c:pt>
                <c:pt idx="114">
                  <c:v>664</c:v>
                </c:pt>
                <c:pt idx="115">
                  <c:v>665</c:v>
                </c:pt>
                <c:pt idx="116">
                  <c:v>666</c:v>
                </c:pt>
                <c:pt idx="117">
                  <c:v>667</c:v>
                </c:pt>
                <c:pt idx="118">
                  <c:v>668</c:v>
                </c:pt>
                <c:pt idx="119">
                  <c:v>669</c:v>
                </c:pt>
                <c:pt idx="120">
                  <c:v>670</c:v>
                </c:pt>
                <c:pt idx="121">
                  <c:v>671</c:v>
                </c:pt>
                <c:pt idx="122">
                  <c:v>672</c:v>
                </c:pt>
                <c:pt idx="123">
                  <c:v>673</c:v>
                </c:pt>
                <c:pt idx="124">
                  <c:v>674</c:v>
                </c:pt>
                <c:pt idx="125">
                  <c:v>675</c:v>
                </c:pt>
                <c:pt idx="126">
                  <c:v>676</c:v>
                </c:pt>
                <c:pt idx="127">
                  <c:v>677</c:v>
                </c:pt>
                <c:pt idx="128">
                  <c:v>678</c:v>
                </c:pt>
                <c:pt idx="129">
                  <c:v>679</c:v>
                </c:pt>
                <c:pt idx="130">
                  <c:v>680</c:v>
                </c:pt>
                <c:pt idx="131">
                  <c:v>681</c:v>
                </c:pt>
                <c:pt idx="132">
                  <c:v>682</c:v>
                </c:pt>
                <c:pt idx="133">
                  <c:v>683</c:v>
                </c:pt>
                <c:pt idx="134">
                  <c:v>684</c:v>
                </c:pt>
                <c:pt idx="135">
                  <c:v>685</c:v>
                </c:pt>
                <c:pt idx="136">
                  <c:v>686</c:v>
                </c:pt>
                <c:pt idx="137">
                  <c:v>687</c:v>
                </c:pt>
                <c:pt idx="138">
                  <c:v>688</c:v>
                </c:pt>
                <c:pt idx="139">
                  <c:v>689</c:v>
                </c:pt>
                <c:pt idx="140">
                  <c:v>690</c:v>
                </c:pt>
                <c:pt idx="141">
                  <c:v>691</c:v>
                </c:pt>
                <c:pt idx="142">
                  <c:v>692</c:v>
                </c:pt>
                <c:pt idx="143">
                  <c:v>693</c:v>
                </c:pt>
                <c:pt idx="144">
                  <c:v>694</c:v>
                </c:pt>
                <c:pt idx="145">
                  <c:v>695</c:v>
                </c:pt>
                <c:pt idx="146">
                  <c:v>696</c:v>
                </c:pt>
                <c:pt idx="147">
                  <c:v>697</c:v>
                </c:pt>
                <c:pt idx="148">
                  <c:v>698</c:v>
                </c:pt>
                <c:pt idx="149">
                  <c:v>699</c:v>
                </c:pt>
                <c:pt idx="150">
                  <c:v>700</c:v>
                </c:pt>
                <c:pt idx="151">
                  <c:v>701</c:v>
                </c:pt>
                <c:pt idx="152">
                  <c:v>702</c:v>
                </c:pt>
                <c:pt idx="153">
                  <c:v>703</c:v>
                </c:pt>
                <c:pt idx="154">
                  <c:v>704</c:v>
                </c:pt>
                <c:pt idx="155">
                  <c:v>705</c:v>
                </c:pt>
                <c:pt idx="156">
                  <c:v>706</c:v>
                </c:pt>
                <c:pt idx="157">
                  <c:v>707</c:v>
                </c:pt>
                <c:pt idx="158">
                  <c:v>708</c:v>
                </c:pt>
                <c:pt idx="159">
                  <c:v>709</c:v>
                </c:pt>
                <c:pt idx="160">
                  <c:v>710</c:v>
                </c:pt>
                <c:pt idx="161">
                  <c:v>711</c:v>
                </c:pt>
                <c:pt idx="162">
                  <c:v>712</c:v>
                </c:pt>
                <c:pt idx="163">
                  <c:v>713</c:v>
                </c:pt>
                <c:pt idx="164">
                  <c:v>714</c:v>
                </c:pt>
                <c:pt idx="165">
                  <c:v>715</c:v>
                </c:pt>
                <c:pt idx="166">
                  <c:v>716</c:v>
                </c:pt>
                <c:pt idx="167">
                  <c:v>717</c:v>
                </c:pt>
                <c:pt idx="168">
                  <c:v>718</c:v>
                </c:pt>
                <c:pt idx="169">
                  <c:v>719</c:v>
                </c:pt>
                <c:pt idx="170">
                  <c:v>720</c:v>
                </c:pt>
                <c:pt idx="171">
                  <c:v>721</c:v>
                </c:pt>
                <c:pt idx="172">
                  <c:v>722</c:v>
                </c:pt>
                <c:pt idx="173">
                  <c:v>723</c:v>
                </c:pt>
                <c:pt idx="174">
                  <c:v>724</c:v>
                </c:pt>
                <c:pt idx="175">
                  <c:v>725</c:v>
                </c:pt>
                <c:pt idx="176">
                  <c:v>726</c:v>
                </c:pt>
                <c:pt idx="177">
                  <c:v>727</c:v>
                </c:pt>
                <c:pt idx="178">
                  <c:v>728</c:v>
                </c:pt>
                <c:pt idx="179">
                  <c:v>729</c:v>
                </c:pt>
                <c:pt idx="180">
                  <c:v>730</c:v>
                </c:pt>
                <c:pt idx="181">
                  <c:v>731</c:v>
                </c:pt>
                <c:pt idx="182">
                  <c:v>732</c:v>
                </c:pt>
                <c:pt idx="183">
                  <c:v>733</c:v>
                </c:pt>
                <c:pt idx="184">
                  <c:v>734</c:v>
                </c:pt>
                <c:pt idx="185">
                  <c:v>735</c:v>
                </c:pt>
                <c:pt idx="186">
                  <c:v>736</c:v>
                </c:pt>
                <c:pt idx="187">
                  <c:v>737</c:v>
                </c:pt>
                <c:pt idx="188">
                  <c:v>738</c:v>
                </c:pt>
                <c:pt idx="189">
                  <c:v>739</c:v>
                </c:pt>
                <c:pt idx="190">
                  <c:v>740</c:v>
                </c:pt>
                <c:pt idx="191">
                  <c:v>741</c:v>
                </c:pt>
                <c:pt idx="192">
                  <c:v>742</c:v>
                </c:pt>
                <c:pt idx="193">
                  <c:v>743</c:v>
                </c:pt>
                <c:pt idx="194">
                  <c:v>744</c:v>
                </c:pt>
                <c:pt idx="195">
                  <c:v>745</c:v>
                </c:pt>
                <c:pt idx="196">
                  <c:v>746</c:v>
                </c:pt>
                <c:pt idx="197">
                  <c:v>747</c:v>
                </c:pt>
                <c:pt idx="198">
                  <c:v>748</c:v>
                </c:pt>
                <c:pt idx="199">
                  <c:v>749</c:v>
                </c:pt>
                <c:pt idx="200">
                  <c:v>750</c:v>
                </c:pt>
                <c:pt idx="201">
                  <c:v>751</c:v>
                </c:pt>
                <c:pt idx="202">
                  <c:v>752</c:v>
                </c:pt>
                <c:pt idx="203">
                  <c:v>753</c:v>
                </c:pt>
                <c:pt idx="204">
                  <c:v>754</c:v>
                </c:pt>
                <c:pt idx="205">
                  <c:v>755</c:v>
                </c:pt>
                <c:pt idx="206">
                  <c:v>756</c:v>
                </c:pt>
                <c:pt idx="207">
                  <c:v>757</c:v>
                </c:pt>
                <c:pt idx="208">
                  <c:v>758</c:v>
                </c:pt>
                <c:pt idx="209">
                  <c:v>759</c:v>
                </c:pt>
                <c:pt idx="210">
                  <c:v>760</c:v>
                </c:pt>
                <c:pt idx="211">
                  <c:v>761</c:v>
                </c:pt>
                <c:pt idx="212">
                  <c:v>762</c:v>
                </c:pt>
                <c:pt idx="213">
                  <c:v>763</c:v>
                </c:pt>
                <c:pt idx="214">
                  <c:v>764</c:v>
                </c:pt>
                <c:pt idx="215">
                  <c:v>765</c:v>
                </c:pt>
                <c:pt idx="216">
                  <c:v>766</c:v>
                </c:pt>
                <c:pt idx="217">
                  <c:v>767</c:v>
                </c:pt>
                <c:pt idx="218">
                  <c:v>768</c:v>
                </c:pt>
                <c:pt idx="219">
                  <c:v>769</c:v>
                </c:pt>
                <c:pt idx="220">
                  <c:v>770</c:v>
                </c:pt>
                <c:pt idx="221">
                  <c:v>771</c:v>
                </c:pt>
                <c:pt idx="222">
                  <c:v>772</c:v>
                </c:pt>
                <c:pt idx="223">
                  <c:v>773</c:v>
                </c:pt>
                <c:pt idx="224">
                  <c:v>774</c:v>
                </c:pt>
                <c:pt idx="225">
                  <c:v>775</c:v>
                </c:pt>
                <c:pt idx="226">
                  <c:v>776</c:v>
                </c:pt>
                <c:pt idx="227">
                  <c:v>777</c:v>
                </c:pt>
                <c:pt idx="228">
                  <c:v>778</c:v>
                </c:pt>
                <c:pt idx="229">
                  <c:v>779</c:v>
                </c:pt>
                <c:pt idx="230">
                  <c:v>780</c:v>
                </c:pt>
                <c:pt idx="231">
                  <c:v>781</c:v>
                </c:pt>
                <c:pt idx="232">
                  <c:v>782</c:v>
                </c:pt>
                <c:pt idx="233">
                  <c:v>783</c:v>
                </c:pt>
                <c:pt idx="234">
                  <c:v>784</c:v>
                </c:pt>
                <c:pt idx="235">
                  <c:v>785</c:v>
                </c:pt>
                <c:pt idx="236">
                  <c:v>786</c:v>
                </c:pt>
                <c:pt idx="237">
                  <c:v>787</c:v>
                </c:pt>
                <c:pt idx="238">
                  <c:v>788</c:v>
                </c:pt>
                <c:pt idx="239">
                  <c:v>789</c:v>
                </c:pt>
                <c:pt idx="240">
                  <c:v>790</c:v>
                </c:pt>
                <c:pt idx="241">
                  <c:v>791</c:v>
                </c:pt>
                <c:pt idx="242">
                  <c:v>792</c:v>
                </c:pt>
                <c:pt idx="243">
                  <c:v>793</c:v>
                </c:pt>
                <c:pt idx="244">
                  <c:v>794</c:v>
                </c:pt>
                <c:pt idx="245">
                  <c:v>795</c:v>
                </c:pt>
                <c:pt idx="246">
                  <c:v>796</c:v>
                </c:pt>
                <c:pt idx="247">
                  <c:v>797</c:v>
                </c:pt>
                <c:pt idx="248">
                  <c:v>798</c:v>
                </c:pt>
                <c:pt idx="249">
                  <c:v>799</c:v>
                </c:pt>
                <c:pt idx="250">
                  <c:v>800</c:v>
                </c:pt>
                <c:pt idx="251">
                  <c:v>801</c:v>
                </c:pt>
                <c:pt idx="252">
                  <c:v>802</c:v>
                </c:pt>
                <c:pt idx="253">
                  <c:v>803</c:v>
                </c:pt>
                <c:pt idx="254">
                  <c:v>804</c:v>
                </c:pt>
                <c:pt idx="255">
                  <c:v>805</c:v>
                </c:pt>
                <c:pt idx="256">
                  <c:v>806</c:v>
                </c:pt>
                <c:pt idx="257">
                  <c:v>807</c:v>
                </c:pt>
                <c:pt idx="258">
                  <c:v>808</c:v>
                </c:pt>
                <c:pt idx="259">
                  <c:v>809</c:v>
                </c:pt>
                <c:pt idx="260">
                  <c:v>810</c:v>
                </c:pt>
                <c:pt idx="261">
                  <c:v>811</c:v>
                </c:pt>
                <c:pt idx="262">
                  <c:v>812</c:v>
                </c:pt>
                <c:pt idx="263">
                  <c:v>813</c:v>
                </c:pt>
                <c:pt idx="264">
                  <c:v>814</c:v>
                </c:pt>
                <c:pt idx="265">
                  <c:v>815</c:v>
                </c:pt>
                <c:pt idx="266">
                  <c:v>816</c:v>
                </c:pt>
                <c:pt idx="267">
                  <c:v>817</c:v>
                </c:pt>
                <c:pt idx="268">
                  <c:v>818</c:v>
                </c:pt>
                <c:pt idx="269">
                  <c:v>819</c:v>
                </c:pt>
                <c:pt idx="270">
                  <c:v>820</c:v>
                </c:pt>
                <c:pt idx="271">
                  <c:v>821</c:v>
                </c:pt>
                <c:pt idx="272">
                  <c:v>822</c:v>
                </c:pt>
                <c:pt idx="273">
                  <c:v>823</c:v>
                </c:pt>
                <c:pt idx="274">
                  <c:v>824</c:v>
                </c:pt>
                <c:pt idx="275">
                  <c:v>825</c:v>
                </c:pt>
                <c:pt idx="276">
                  <c:v>826</c:v>
                </c:pt>
                <c:pt idx="277">
                  <c:v>827</c:v>
                </c:pt>
                <c:pt idx="278">
                  <c:v>828</c:v>
                </c:pt>
                <c:pt idx="279">
                  <c:v>829</c:v>
                </c:pt>
                <c:pt idx="280">
                  <c:v>830</c:v>
                </c:pt>
                <c:pt idx="281">
                  <c:v>831</c:v>
                </c:pt>
                <c:pt idx="282">
                  <c:v>832</c:v>
                </c:pt>
                <c:pt idx="283">
                  <c:v>833</c:v>
                </c:pt>
                <c:pt idx="284">
                  <c:v>834</c:v>
                </c:pt>
                <c:pt idx="285">
                  <c:v>835</c:v>
                </c:pt>
                <c:pt idx="286">
                  <c:v>836</c:v>
                </c:pt>
                <c:pt idx="287">
                  <c:v>837</c:v>
                </c:pt>
                <c:pt idx="288">
                  <c:v>838</c:v>
                </c:pt>
                <c:pt idx="289">
                  <c:v>839</c:v>
                </c:pt>
                <c:pt idx="290">
                  <c:v>840</c:v>
                </c:pt>
                <c:pt idx="291">
                  <c:v>841</c:v>
                </c:pt>
                <c:pt idx="292">
                  <c:v>842</c:v>
                </c:pt>
                <c:pt idx="293">
                  <c:v>843</c:v>
                </c:pt>
                <c:pt idx="294">
                  <c:v>844</c:v>
                </c:pt>
                <c:pt idx="295">
                  <c:v>845</c:v>
                </c:pt>
                <c:pt idx="296">
                  <c:v>846</c:v>
                </c:pt>
                <c:pt idx="297">
                  <c:v>847</c:v>
                </c:pt>
                <c:pt idx="298">
                  <c:v>848</c:v>
                </c:pt>
                <c:pt idx="299">
                  <c:v>849</c:v>
                </c:pt>
                <c:pt idx="300">
                  <c:v>850</c:v>
                </c:pt>
              </c:numCache>
            </c:numRef>
          </c:xVal>
          <c:yVal>
            <c:numRef>
              <c:f>Deaerated!$O$2:$O$302</c:f>
              <c:numCache>
                <c:formatCode>General</c:formatCode>
                <c:ptCount val="301"/>
                <c:pt idx="0">
                  <c:v>1.0123942283750137E-4</c:v>
                </c:pt>
                <c:pt idx="1">
                  <c:v>1.7453560239912507E-4</c:v>
                </c:pt>
                <c:pt idx="2">
                  <c:v>7.2795364527197039E-5</c:v>
                </c:pt>
                <c:pt idx="3">
                  <c:v>1.3182625936967445E-4</c:v>
                </c:pt>
                <c:pt idx="4">
                  <c:v>1.4725421547905182E-4</c:v>
                </c:pt>
                <c:pt idx="5">
                  <c:v>1.180280168844503E-4</c:v>
                </c:pt>
                <c:pt idx="6">
                  <c:v>4.4438649694441059E-5</c:v>
                </c:pt>
                <c:pt idx="7">
                  <c:v>7.4294970085459354E-5</c:v>
                </c:pt>
                <c:pt idx="8">
                  <c:v>1.3393737635691226E-4</c:v>
                </c:pt>
                <c:pt idx="9">
                  <c:v>7.4614587885733964E-5</c:v>
                </c:pt>
                <c:pt idx="10">
                  <c:v>1.0480911551357266E-4</c:v>
                </c:pt>
                <c:pt idx="11">
                  <c:v>1.3514745391377331E-4</c:v>
                </c:pt>
                <c:pt idx="12">
                  <c:v>9.0598297291729214E-5</c:v>
                </c:pt>
                <c:pt idx="13">
                  <c:v>1.9686594685257858E-4</c:v>
                </c:pt>
                <c:pt idx="14">
                  <c:v>6.091179317450901E-5</c:v>
                </c:pt>
                <c:pt idx="15">
                  <c:v>7.6317339535784953E-5</c:v>
                </c:pt>
                <c:pt idx="16">
                  <c:v>9.2106276317153256E-5</c:v>
                </c:pt>
                <c:pt idx="17">
                  <c:v>7.6930547813306447E-5</c:v>
                </c:pt>
                <c:pt idx="18">
                  <c:v>1.6993309984811083E-4</c:v>
                </c:pt>
                <c:pt idx="19">
                  <c:v>6.1872118900580699E-5</c:v>
                </c:pt>
                <c:pt idx="20">
                  <c:v>7.7644479810786321E-5</c:v>
                </c:pt>
                <c:pt idx="21">
                  <c:v>1.5578576428371428E-4</c:v>
                </c:pt>
                <c:pt idx="22">
                  <c:v>1.2520854794369261E-4</c:v>
                </c:pt>
                <c:pt idx="23">
                  <c:v>6.2856037654953763E-5</c:v>
                </c:pt>
                <c:pt idx="24">
                  <c:v>7.8667230516815147E-5</c:v>
                </c:pt>
                <c:pt idx="25">
                  <c:v>9.4966428297639865E-5</c:v>
                </c:pt>
                <c:pt idx="26">
                  <c:v>9.5369799726048826E-5</c:v>
                </c:pt>
                <c:pt idx="27">
                  <c:v>6.3803036610554688E-5</c:v>
                </c:pt>
                <c:pt idx="28">
                  <c:v>8.0080510927100791E-5</c:v>
                </c:pt>
                <c:pt idx="29">
                  <c:v>1.1230206792618816E-4</c:v>
                </c:pt>
                <c:pt idx="30">
                  <c:v>1.6078549561515958E-4</c:v>
                </c:pt>
                <c:pt idx="31">
                  <c:v>4.8454132753951563E-5</c:v>
                </c:pt>
                <c:pt idx="32">
                  <c:v>8.0987394845525093E-5</c:v>
                </c:pt>
                <c:pt idx="33">
                  <c:v>3.2583134589139573E-5</c:v>
                </c:pt>
                <c:pt idx="34">
                  <c:v>6.5351435816561406E-5</c:v>
                </c:pt>
                <c:pt idx="35">
                  <c:v>9.8479351192382091E-5</c:v>
                </c:pt>
                <c:pt idx="36">
                  <c:v>4.9320760760682249E-5</c:v>
                </c:pt>
                <c:pt idx="37">
                  <c:v>4.9436083584355466E-5</c:v>
                </c:pt>
                <c:pt idx="38">
                  <c:v>4.96597186093712E-5</c:v>
                </c:pt>
                <c:pt idx="39">
                  <c:v>8.3024919449560864E-5</c:v>
                </c:pt>
                <c:pt idx="40">
                  <c:v>1.3323588423927026E-4</c:v>
                </c:pt>
                <c:pt idx="41">
                  <c:v>6.6918178338475266E-5</c:v>
                </c:pt>
                <c:pt idx="42">
                  <c:v>8.3933946474372303E-5</c:v>
                </c:pt>
                <c:pt idx="43">
                  <c:v>3.3710495765194943E-5</c:v>
                </c:pt>
                <c:pt idx="44">
                  <c:v>1.3530184057509873E-4</c:v>
                </c:pt>
                <c:pt idx="45">
                  <c:v>6.7845907193580686E-5</c:v>
                </c:pt>
                <c:pt idx="46">
                  <c:v>1.364846501778953E-4</c:v>
                </c:pt>
                <c:pt idx="47">
                  <c:v>5.1051662085163919E-5</c:v>
                </c:pt>
                <c:pt idx="48">
                  <c:v>8.5640960453589327E-5</c:v>
                </c:pt>
                <c:pt idx="49">
                  <c:v>3.4316277952149742E-5</c:v>
                </c:pt>
                <c:pt idx="50">
                  <c:v>8.6092285633635872E-5</c:v>
                </c:pt>
                <c:pt idx="51">
                  <c:v>8.631370612052857E-5</c:v>
                </c:pt>
                <c:pt idx="52">
                  <c:v>8.692018369779603E-5</c:v>
                </c:pt>
                <c:pt idx="53">
                  <c:v>6.9605291375205575E-5</c:v>
                </c:pt>
                <c:pt idx="54">
                  <c:v>1.397502172265389E-4</c:v>
                </c:pt>
                <c:pt idx="55">
                  <c:v>5.2662211922406488E-5</c:v>
                </c:pt>
                <c:pt idx="56">
                  <c:v>5.2753965962402278E-5</c:v>
                </c:pt>
                <c:pt idx="57">
                  <c:v>1.0594463450704806E-4</c:v>
                </c:pt>
                <c:pt idx="58">
                  <c:v>1.7735370236998566E-5</c:v>
                </c:pt>
                <c:pt idx="59">
                  <c:v>5.3281271557034414E-5</c:v>
                </c:pt>
                <c:pt idx="60">
                  <c:v>1.0696845640795323E-4</c:v>
                </c:pt>
                <c:pt idx="61">
                  <c:v>8.940185133710424E-5</c:v>
                </c:pt>
                <c:pt idx="62">
                  <c:v>7.166626482502568E-5</c:v>
                </c:pt>
                <c:pt idx="63">
                  <c:v>5.3927365914762256E-5</c:v>
                </c:pt>
                <c:pt idx="64">
                  <c:v>5.4135349555313537E-5</c:v>
                </c:pt>
                <c:pt idx="65">
                  <c:v>5.4199060192721827E-5</c:v>
                </c:pt>
                <c:pt idx="66">
                  <c:v>7.2633827275524933E-5</c:v>
                </c:pt>
                <c:pt idx="67">
                  <c:v>5.4631548030243987E-5</c:v>
                </c:pt>
                <c:pt idx="68">
                  <c:v>1.8274661099233104E-5</c:v>
                </c:pt>
                <c:pt idx="69">
                  <c:v>9.1529644137714532E-5</c:v>
                </c:pt>
                <c:pt idx="70">
                  <c:v>5.506868390035976E-5</c:v>
                </c:pt>
                <c:pt idx="71">
                  <c:v>3.6855206289704806E-5</c:v>
                </c:pt>
                <c:pt idx="72">
                  <c:v>7.4030002597577705E-5</c:v>
                </c:pt>
                <c:pt idx="73">
                  <c:v>3.7143127626356267E-5</c:v>
                </c:pt>
                <c:pt idx="74">
                  <c:v>3.7324562614757358E-5</c:v>
                </c:pt>
                <c:pt idx="75">
                  <c:v>7.4727707300795804E-5</c:v>
                </c:pt>
                <c:pt idx="76">
                  <c:v>3.7570729611731554E-5</c:v>
                </c:pt>
                <c:pt idx="77">
                  <c:v>9.4184632459488147E-5</c:v>
                </c:pt>
                <c:pt idx="78">
                  <c:v>7.5499136004785359E-5</c:v>
                </c:pt>
                <c:pt idx="79">
                  <c:v>1.5182696727935571E-4</c:v>
                </c:pt>
                <c:pt idx="80">
                  <c:v>7.6107447592757178E-5</c:v>
                </c:pt>
                <c:pt idx="81">
                  <c:v>5.7236094149462849E-5</c:v>
                </c:pt>
                <c:pt idx="82">
                  <c:v>3.8282422603110604E-5</c:v>
                </c:pt>
                <c:pt idx="83">
                  <c:v>5.7587506026732909E-5</c:v>
                </c:pt>
                <c:pt idx="84">
                  <c:v>3.8426377380283803E-5</c:v>
                </c:pt>
                <c:pt idx="85">
                  <c:v>5.7841572214799135E-5</c:v>
                </c:pt>
                <c:pt idx="86">
                  <c:v>3.8690637917921521E-5</c:v>
                </c:pt>
                <c:pt idx="87">
                  <c:v>7.7503962530847459E-5</c:v>
                </c:pt>
                <c:pt idx="88">
                  <c:v>1.1679497718059137E-4</c:v>
                </c:pt>
                <c:pt idx="89">
                  <c:v>9.7658173548208579E-5</c:v>
                </c:pt>
                <c:pt idx="90">
                  <c:v>5.8782520853733598E-5</c:v>
                </c:pt>
                <c:pt idx="91">
                  <c:v>3.9293199820225597E-5</c:v>
                </c:pt>
                <c:pt idx="92">
                  <c:v>9.8478339023020094E-5</c:v>
                </c:pt>
                <c:pt idx="93">
                  <c:v>5.9341067892275155E-5</c:v>
                </c:pt>
                <c:pt idx="94">
                  <c:v>5.9478368596056972E-5</c:v>
                </c:pt>
                <c:pt idx="95">
                  <c:v>3.977686509418799E-5</c:v>
                </c:pt>
                <c:pt idx="96">
                  <c:v>2.0000717636429775E-5</c:v>
                </c:pt>
                <c:pt idx="97">
                  <c:v>6.0052527143714571E-5</c:v>
                </c:pt>
                <c:pt idx="98">
                  <c:v>1.8111018018738095E-4</c:v>
                </c:pt>
                <c:pt idx="99">
                  <c:v>1.2067732774893138E-4</c:v>
                </c:pt>
                <c:pt idx="100">
                  <c:v>1.2112911920779026E-4</c:v>
                </c:pt>
                <c:pt idx="101">
                  <c:v>4.0490893310200219E-5</c:v>
                </c:pt>
                <c:pt idx="102">
                  <c:v>1.6247277639495883E-4</c:v>
                </c:pt>
                <c:pt idx="103">
                  <c:v>4.0785236008219712E-5</c:v>
                </c:pt>
                <c:pt idx="104">
                  <c:v>1.4330501934608177E-4</c:v>
                </c:pt>
                <c:pt idx="105">
                  <c:v>2.4623829273290792E-4</c:v>
                </c:pt>
                <c:pt idx="106">
                  <c:v>2.060040634710615E-4</c:v>
                </c:pt>
                <c:pt idx="107">
                  <c:v>2.2724069861560674E-4</c:v>
                </c:pt>
                <c:pt idx="108">
                  <c:v>2.2809906180234647E-4</c:v>
                </c:pt>
                <c:pt idx="109">
                  <c:v>1.4527288920313395E-4</c:v>
                </c:pt>
                <c:pt idx="110">
                  <c:v>1.4577466740106629E-4</c:v>
                </c:pt>
                <c:pt idx="111">
                  <c:v>2.0864982147669118E-4</c:v>
                </c:pt>
                <c:pt idx="112">
                  <c:v>2.5086888234478004E-4</c:v>
                </c:pt>
                <c:pt idx="113">
                  <c:v>3.1442555039552257E-4</c:v>
                </c:pt>
                <c:pt idx="114">
                  <c:v>3.7892096947402903E-4</c:v>
                </c:pt>
                <c:pt idx="115">
                  <c:v>2.5301660867677744E-4</c:v>
                </c:pt>
                <c:pt idx="116">
                  <c:v>4.4518815021887901E-4</c:v>
                </c:pt>
                <c:pt idx="117">
                  <c:v>5.757595800736688E-4</c:v>
                </c:pt>
                <c:pt idx="118">
                  <c:v>2.7783718276929028E-4</c:v>
                </c:pt>
                <c:pt idx="119">
                  <c:v>2.7898910587360984E-4</c:v>
                </c:pt>
                <c:pt idx="120">
                  <c:v>4.2978149829631297E-4</c:v>
                </c:pt>
                <c:pt idx="121">
                  <c:v>5.3829035795528745E-4</c:v>
                </c:pt>
                <c:pt idx="122">
                  <c:v>6.0483019488013188E-4</c:v>
                </c:pt>
                <c:pt idx="123">
                  <c:v>6.7186069337974829E-4</c:v>
                </c:pt>
                <c:pt idx="124">
                  <c:v>7.5980742798286132E-4</c:v>
                </c:pt>
                <c:pt idx="125">
                  <c:v>9.8091686731602832E-4</c:v>
                </c:pt>
                <c:pt idx="126">
                  <c:v>1.1803450712562519E-3</c:v>
                </c:pt>
                <c:pt idx="127">
                  <c:v>1.4015637914763426E-3</c:v>
                </c:pt>
                <c:pt idx="128">
                  <c:v>1.3646605313764547E-3</c:v>
                </c:pt>
                <c:pt idx="129">
                  <c:v>1.3454466278298455E-3</c:v>
                </c:pt>
                <c:pt idx="130">
                  <c:v>2.0430393669616667E-3</c:v>
                </c:pt>
                <c:pt idx="131">
                  <c:v>2.3755335879651176E-3</c:v>
                </c:pt>
                <c:pt idx="132">
                  <c:v>2.6911662962811858E-3</c:v>
                </c:pt>
                <c:pt idx="133">
                  <c:v>3.0087467703985367E-3</c:v>
                </c:pt>
                <c:pt idx="134">
                  <c:v>3.7407358004372844E-3</c:v>
                </c:pt>
                <c:pt idx="135">
                  <c:v>3.6362027943301527E-3</c:v>
                </c:pt>
                <c:pt idx="136">
                  <c:v>4.2510960188077507E-3</c:v>
                </c:pt>
                <c:pt idx="137">
                  <c:v>4.766711410888645E-3</c:v>
                </c:pt>
                <c:pt idx="138">
                  <c:v>6.4704396121754897E-3</c:v>
                </c:pt>
                <c:pt idx="139">
                  <c:v>6.5639230841625911E-3</c:v>
                </c:pt>
                <c:pt idx="140">
                  <c:v>8.9925257991401823E-3</c:v>
                </c:pt>
                <c:pt idx="141">
                  <c:v>1.0384399588080072E-2</c:v>
                </c:pt>
                <c:pt idx="142">
                  <c:v>1.159405195937146E-2</c:v>
                </c:pt>
                <c:pt idx="143">
                  <c:v>1.4362129717465477E-2</c:v>
                </c:pt>
                <c:pt idx="144">
                  <c:v>1.6384169336943661E-2</c:v>
                </c:pt>
                <c:pt idx="145">
                  <c:v>1.833181609066397E-2</c:v>
                </c:pt>
                <c:pt idx="146">
                  <c:v>2.2341978718590491E-2</c:v>
                </c:pt>
                <c:pt idx="147">
                  <c:v>2.3191516693215133E-2</c:v>
                </c:pt>
                <c:pt idx="148">
                  <c:v>2.2565116395791479E-2</c:v>
                </c:pt>
                <c:pt idx="149">
                  <c:v>2.4246962994927734E-2</c:v>
                </c:pt>
                <c:pt idx="150">
                  <c:v>2.3933370415704612E-2</c:v>
                </c:pt>
                <c:pt idx="151">
                  <c:v>2.4157147802736523E-2</c:v>
                </c:pt>
                <c:pt idx="152">
                  <c:v>2.5637903191334663E-2</c:v>
                </c:pt>
                <c:pt idx="153">
                  <c:v>2.7121806484673387E-2</c:v>
                </c:pt>
                <c:pt idx="154">
                  <c:v>2.6973644825171065E-2</c:v>
                </c:pt>
                <c:pt idx="155">
                  <c:v>3.0211804052476716E-2</c:v>
                </c:pt>
                <c:pt idx="156">
                  <c:v>3.0486319589241147E-2</c:v>
                </c:pt>
                <c:pt idx="157">
                  <c:v>3.050848231529777E-2</c:v>
                </c:pt>
                <c:pt idx="158">
                  <c:v>3.5159503685288411E-2</c:v>
                </c:pt>
                <c:pt idx="159">
                  <c:v>3.7971402695216434E-2</c:v>
                </c:pt>
                <c:pt idx="160">
                  <c:v>4.4544084287068304E-2</c:v>
                </c:pt>
                <c:pt idx="161">
                  <c:v>5.1941551944082884E-2</c:v>
                </c:pt>
                <c:pt idx="162">
                  <c:v>6.0338613886203062E-2</c:v>
                </c:pt>
                <c:pt idx="163">
                  <c:v>6.2708710208774471E-2</c:v>
                </c:pt>
                <c:pt idx="164">
                  <c:v>6.8731532500274709E-2</c:v>
                </c:pt>
                <c:pt idx="165">
                  <c:v>8.1480346362285835E-2</c:v>
                </c:pt>
                <c:pt idx="166">
                  <c:v>9.5881311369706609E-2</c:v>
                </c:pt>
                <c:pt idx="167">
                  <c:v>0.1148107564067463</c:v>
                </c:pt>
                <c:pt idx="168">
                  <c:v>0.1408802133974251</c:v>
                </c:pt>
                <c:pt idx="169">
                  <c:v>0.1681318677409265</c:v>
                </c:pt>
                <c:pt idx="170">
                  <c:v>0.21296713104067652</c:v>
                </c:pt>
                <c:pt idx="171">
                  <c:v>0.26501720396702194</c:v>
                </c:pt>
                <c:pt idx="172">
                  <c:v>0.35732487925524842</c:v>
                </c:pt>
                <c:pt idx="173">
                  <c:v>0.47243349454966405</c:v>
                </c:pt>
                <c:pt idx="174">
                  <c:v>0.56628699086169854</c:v>
                </c:pt>
                <c:pt idx="175">
                  <c:v>0.58585730912652179</c:v>
                </c:pt>
                <c:pt idx="176">
                  <c:v>0.5153376780561395</c:v>
                </c:pt>
                <c:pt idx="177">
                  <c:v>0.4232187373698677</c:v>
                </c:pt>
                <c:pt idx="178">
                  <c:v>0.33673001654288326</c:v>
                </c:pt>
                <c:pt idx="179">
                  <c:v>0.27512148820054644</c:v>
                </c:pt>
                <c:pt idx="180">
                  <c:v>0.24343739071089915</c:v>
                </c:pt>
                <c:pt idx="181">
                  <c:v>0.21800716469946263</c:v>
                </c:pt>
                <c:pt idx="182">
                  <c:v>0.20907221042827556</c:v>
                </c:pt>
                <c:pt idx="183">
                  <c:v>0.21149833364207588</c:v>
                </c:pt>
                <c:pt idx="184">
                  <c:v>0.2072041558511013</c:v>
                </c:pt>
                <c:pt idx="185">
                  <c:v>0.21960556600225126</c:v>
                </c:pt>
                <c:pt idx="186">
                  <c:v>0.22159328135081474</c:v>
                </c:pt>
                <c:pt idx="187">
                  <c:v>0.23764547797229207</c:v>
                </c:pt>
                <c:pt idx="188">
                  <c:v>0.24444048007490271</c:v>
                </c:pt>
                <c:pt idx="189">
                  <c:v>0.24788692777213192</c:v>
                </c:pt>
                <c:pt idx="190">
                  <c:v>0.24174654601720377</c:v>
                </c:pt>
                <c:pt idx="191">
                  <c:v>0.23972058155766066</c:v>
                </c:pt>
                <c:pt idx="192">
                  <c:v>0.24962850571143325</c:v>
                </c:pt>
                <c:pt idx="193">
                  <c:v>0.27021098779045089</c:v>
                </c:pt>
                <c:pt idx="194">
                  <c:v>0.30422731822939758</c:v>
                </c:pt>
                <c:pt idx="195">
                  <c:v>0.35395965847987276</c:v>
                </c:pt>
                <c:pt idx="196">
                  <c:v>0.40799338762858178</c:v>
                </c:pt>
                <c:pt idx="197">
                  <c:v>0.48590314787292094</c:v>
                </c:pt>
                <c:pt idx="198">
                  <c:v>0.57520367415174434</c:v>
                </c:pt>
                <c:pt idx="199">
                  <c:v>0.70320538357358131</c:v>
                </c:pt>
                <c:pt idx="200">
                  <c:v>0.84055586405056981</c:v>
                </c:pt>
                <c:pt idx="201">
                  <c:v>0.96444986263700949</c:v>
                </c:pt>
                <c:pt idx="202">
                  <c:v>1</c:v>
                </c:pt>
                <c:pt idx="203">
                  <c:v>0.95821358180540817</c:v>
                </c:pt>
                <c:pt idx="204">
                  <c:v>0.86129339463029886</c:v>
                </c:pt>
                <c:pt idx="205">
                  <c:v>0.73270399373992567</c:v>
                </c:pt>
                <c:pt idx="206">
                  <c:v>0.61060754882977408</c:v>
                </c:pt>
                <c:pt idx="207">
                  <c:v>0.50994903825491078</c:v>
                </c:pt>
                <c:pt idx="208">
                  <c:v>0.4336187673285361</c:v>
                </c:pt>
                <c:pt idx="209">
                  <c:v>0.37899556920278127</c:v>
                </c:pt>
                <c:pt idx="210">
                  <c:v>0.33027193738995397</c:v>
                </c:pt>
                <c:pt idx="211">
                  <c:v>0.29288824713858613</c:v>
                </c:pt>
                <c:pt idx="212">
                  <c:v>0.27182579233101406</c:v>
                </c:pt>
                <c:pt idx="213">
                  <c:v>0.25398362861979984</c:v>
                </c:pt>
                <c:pt idx="214">
                  <c:v>0.24368845520756607</c:v>
                </c:pt>
                <c:pt idx="215">
                  <c:v>0.23293735532600063</c:v>
                </c:pt>
                <c:pt idx="216">
                  <c:v>0.21955788063517226</c:v>
                </c:pt>
                <c:pt idx="217">
                  <c:v>0.20900887553252007</c:v>
                </c:pt>
                <c:pt idx="218">
                  <c:v>0.20022072286422321</c:v>
                </c:pt>
                <c:pt idx="219">
                  <c:v>0.18719207833090679</c:v>
                </c:pt>
                <c:pt idx="220">
                  <c:v>0.1730701490731443</c:v>
                </c:pt>
                <c:pt idx="221">
                  <c:v>0.16851858086645088</c:v>
                </c:pt>
                <c:pt idx="222">
                  <c:v>0.15315241575682353</c:v>
                </c:pt>
                <c:pt idx="223">
                  <c:v>0.14547167813624934</c:v>
                </c:pt>
                <c:pt idx="224">
                  <c:v>0.1314773475904471</c:v>
                </c:pt>
                <c:pt idx="225">
                  <c:v>0.12489930859816804</c:v>
                </c:pt>
                <c:pt idx="226">
                  <c:v>0.11190436107340794</c:v>
                </c:pt>
                <c:pt idx="227">
                  <c:v>0.10340439314234919</c:v>
                </c:pt>
                <c:pt idx="228">
                  <c:v>9.057530680984853E-2</c:v>
                </c:pt>
                <c:pt idx="229">
                  <c:v>8.9989545434670332E-2</c:v>
                </c:pt>
                <c:pt idx="230">
                  <c:v>8.1664836376570835E-2</c:v>
                </c:pt>
                <c:pt idx="231">
                  <c:v>7.6438343437028419E-2</c:v>
                </c:pt>
                <c:pt idx="232">
                  <c:v>7.0535189735923709E-2</c:v>
                </c:pt>
                <c:pt idx="233">
                  <c:v>6.9965783902852879E-2</c:v>
                </c:pt>
                <c:pt idx="234">
                  <c:v>6.1436293968577867E-2</c:v>
                </c:pt>
                <c:pt idx="235">
                  <c:v>6.0124379870258315E-2</c:v>
                </c:pt>
                <c:pt idx="236">
                  <c:v>5.6523397483412896E-2</c:v>
                </c:pt>
                <c:pt idx="237">
                  <c:v>5.4045618193291595E-2</c:v>
                </c:pt>
                <c:pt idx="238">
                  <c:v>5.0869374361876045E-2</c:v>
                </c:pt>
                <c:pt idx="239">
                  <c:v>4.7095638447689762E-2</c:v>
                </c:pt>
                <c:pt idx="240">
                  <c:v>4.4110819116811702E-2</c:v>
                </c:pt>
                <c:pt idx="241">
                  <c:v>4.5312355020823078E-2</c:v>
                </c:pt>
                <c:pt idx="242">
                  <c:v>4.2146848748378977E-2</c:v>
                </c:pt>
                <c:pt idx="243">
                  <c:v>3.8633828044610137E-2</c:v>
                </c:pt>
                <c:pt idx="244">
                  <c:v>3.9632230425341253E-2</c:v>
                </c:pt>
                <c:pt idx="245">
                  <c:v>3.6031903492805523E-2</c:v>
                </c:pt>
                <c:pt idx="246">
                  <c:v>3.4126956431270263E-2</c:v>
                </c:pt>
                <c:pt idx="247">
                  <c:v>3.1880074519100306E-2</c:v>
                </c:pt>
                <c:pt idx="248">
                  <c:v>2.994788497753784E-2</c:v>
                </c:pt>
                <c:pt idx="249">
                  <c:v>2.5820112977551171E-2</c:v>
                </c:pt>
                <c:pt idx="250">
                  <c:v>2.6941249574561801E-2</c:v>
                </c:pt>
                <c:pt idx="251">
                  <c:v>2.4812424612223962E-2</c:v>
                </c:pt>
                <c:pt idx="252">
                  <c:v>2.2957776010189068E-2</c:v>
                </c:pt>
                <c:pt idx="253">
                  <c:v>2.2172746343942909E-2</c:v>
                </c:pt>
                <c:pt idx="254">
                  <c:v>1.9564507336211054E-2</c:v>
                </c:pt>
                <c:pt idx="255">
                  <c:v>1.7760641648040199E-2</c:v>
                </c:pt>
                <c:pt idx="256">
                  <c:v>1.6005690128578463E-2</c:v>
                </c:pt>
                <c:pt idx="257">
                  <c:v>1.5763386517388015E-2</c:v>
                </c:pt>
                <c:pt idx="258">
                  <c:v>1.3830182408404583E-2</c:v>
                </c:pt>
                <c:pt idx="259">
                  <c:v>1.2596858774196249E-2</c:v>
                </c:pt>
                <c:pt idx="260">
                  <c:v>1.1397671911090701E-2</c:v>
                </c:pt>
                <c:pt idx="261">
                  <c:v>1.2393768651057208E-2</c:v>
                </c:pt>
                <c:pt idx="262">
                  <c:v>1.0602581468497428E-2</c:v>
                </c:pt>
                <c:pt idx="263">
                  <c:v>1.0403731450089947E-2</c:v>
                </c:pt>
                <c:pt idx="264">
                  <c:v>7.9770953050472774E-3</c:v>
                </c:pt>
                <c:pt idx="265">
                  <c:v>8.7416929741197576E-3</c:v>
                </c:pt>
                <c:pt idx="266">
                  <c:v>8.1748315044113916E-3</c:v>
                </c:pt>
                <c:pt idx="267">
                  <c:v>8.0132663001538703E-3</c:v>
                </c:pt>
                <c:pt idx="268">
                  <c:v>6.4187046867643207E-3</c:v>
                </c:pt>
                <c:pt idx="269">
                  <c:v>5.8259788841867341E-3</c:v>
                </c:pt>
                <c:pt idx="270">
                  <c:v>4.721340475224824E-3</c:v>
                </c:pt>
                <c:pt idx="271">
                  <c:v>3.8260692906117708E-3</c:v>
                </c:pt>
                <c:pt idx="272">
                  <c:v>3.3162740727764092E-3</c:v>
                </c:pt>
                <c:pt idx="273">
                  <c:v>3.4235371074750219E-3</c:v>
                </c:pt>
                <c:pt idx="274">
                  <c:v>2.7196825537698479E-3</c:v>
                </c:pt>
                <c:pt idx="275">
                  <c:v>1.72653973604941E-3</c:v>
                </c:pt>
                <c:pt idx="276">
                  <c:v>1.6640325670738579E-3</c:v>
                </c:pt>
                <c:pt idx="277">
                  <c:v>2.024476043764714E-3</c:v>
                </c:pt>
                <c:pt idx="278">
                  <c:v>1.5040006453854583E-3</c:v>
                </c:pt>
                <c:pt idx="279">
                  <c:v>1.6400376856977694E-3</c:v>
                </c:pt>
                <c:pt idx="280">
                  <c:v>1.2175679795551745E-3</c:v>
                </c:pt>
                <c:pt idx="281">
                  <c:v>1.3552639730947441E-3</c:v>
                </c:pt>
                <c:pt idx="282">
                  <c:v>1.2232735209567335E-3</c:v>
                </c:pt>
                <c:pt idx="283">
                  <c:v>8.9645011108921879E-4</c:v>
                </c:pt>
                <c:pt idx="284">
                  <c:v>8.3166572211839675E-4</c:v>
                </c:pt>
                <c:pt idx="285">
                  <c:v>7.677132231168355E-4</c:v>
                </c:pt>
                <c:pt idx="286">
                  <c:v>5.6923449646782752E-4</c:v>
                </c:pt>
                <c:pt idx="287">
                  <c:v>7.6870258724367937E-4</c:v>
                </c:pt>
                <c:pt idx="288">
                  <c:v>6.7140428101153523E-4</c:v>
                </c:pt>
                <c:pt idx="289">
                  <c:v>5.3639983243492938E-4</c:v>
                </c:pt>
                <c:pt idx="290">
                  <c:v>4.3784635029731663E-4</c:v>
                </c:pt>
                <c:pt idx="291">
                  <c:v>4.3933004352530769E-4</c:v>
                </c:pt>
                <c:pt idx="292">
                  <c:v>5.4179425071325794E-4</c:v>
                </c:pt>
                <c:pt idx="293">
                  <c:v>4.0756529604733674E-4</c:v>
                </c:pt>
                <c:pt idx="294">
                  <c:v>3.7412571082005868E-4</c:v>
                </c:pt>
                <c:pt idx="295">
                  <c:v>2.7298207977704452E-4</c:v>
                </c:pt>
                <c:pt idx="296">
                  <c:v>1.0264980646212572E-4</c:v>
                </c:pt>
                <c:pt idx="297">
                  <c:v>2.4000797340306633E-4</c:v>
                </c:pt>
                <c:pt idx="298">
                  <c:v>2.0636436251664239E-4</c:v>
                </c:pt>
                <c:pt idx="299">
                  <c:v>2.7516299965263012E-4</c:v>
                </c:pt>
                <c:pt idx="300">
                  <c:v>4.8347253183430482E-4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A9C-4DD3-A8B7-60BFA694F6BE}"/>
            </c:ext>
          </c:extLst>
        </c:ser>
        <c:ser>
          <c:idx val="1"/>
          <c:order val="1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Deaerated!$AD$2:$AD$302</c:f>
              <c:numCache>
                <c:formatCode>General</c:formatCode>
                <c:ptCount val="301"/>
                <c:pt idx="0">
                  <c:v>550</c:v>
                </c:pt>
                <c:pt idx="1">
                  <c:v>551</c:v>
                </c:pt>
                <c:pt idx="2">
                  <c:v>552</c:v>
                </c:pt>
                <c:pt idx="3">
                  <c:v>553</c:v>
                </c:pt>
                <c:pt idx="4">
                  <c:v>554</c:v>
                </c:pt>
                <c:pt idx="5">
                  <c:v>555</c:v>
                </c:pt>
                <c:pt idx="6">
                  <c:v>556</c:v>
                </c:pt>
                <c:pt idx="7">
                  <c:v>557</c:v>
                </c:pt>
                <c:pt idx="8">
                  <c:v>558</c:v>
                </c:pt>
                <c:pt idx="9">
                  <c:v>559</c:v>
                </c:pt>
                <c:pt idx="10">
                  <c:v>560</c:v>
                </c:pt>
                <c:pt idx="11">
                  <c:v>561</c:v>
                </c:pt>
                <c:pt idx="12">
                  <c:v>562</c:v>
                </c:pt>
                <c:pt idx="13">
                  <c:v>563</c:v>
                </c:pt>
                <c:pt idx="14">
                  <c:v>564</c:v>
                </c:pt>
                <c:pt idx="15">
                  <c:v>565</c:v>
                </c:pt>
                <c:pt idx="16">
                  <c:v>566</c:v>
                </c:pt>
                <c:pt idx="17">
                  <c:v>567</c:v>
                </c:pt>
                <c:pt idx="18">
                  <c:v>568</c:v>
                </c:pt>
                <c:pt idx="19">
                  <c:v>569</c:v>
                </c:pt>
                <c:pt idx="20">
                  <c:v>570</c:v>
                </c:pt>
                <c:pt idx="21">
                  <c:v>571</c:v>
                </c:pt>
                <c:pt idx="22">
                  <c:v>572</c:v>
                </c:pt>
                <c:pt idx="23">
                  <c:v>573</c:v>
                </c:pt>
                <c:pt idx="24">
                  <c:v>574</c:v>
                </c:pt>
                <c:pt idx="25">
                  <c:v>575</c:v>
                </c:pt>
                <c:pt idx="26">
                  <c:v>576</c:v>
                </c:pt>
                <c:pt idx="27">
                  <c:v>577</c:v>
                </c:pt>
                <c:pt idx="28">
                  <c:v>578</c:v>
                </c:pt>
                <c:pt idx="29">
                  <c:v>579</c:v>
                </c:pt>
                <c:pt idx="30">
                  <c:v>580</c:v>
                </c:pt>
                <c:pt idx="31">
                  <c:v>581</c:v>
                </c:pt>
                <c:pt idx="32">
                  <c:v>582</c:v>
                </c:pt>
                <c:pt idx="33">
                  <c:v>583</c:v>
                </c:pt>
                <c:pt idx="34">
                  <c:v>584</c:v>
                </c:pt>
                <c:pt idx="35">
                  <c:v>585</c:v>
                </c:pt>
                <c:pt idx="36">
                  <c:v>586</c:v>
                </c:pt>
                <c:pt idx="37">
                  <c:v>587</c:v>
                </c:pt>
                <c:pt idx="38">
                  <c:v>588</c:v>
                </c:pt>
                <c:pt idx="39">
                  <c:v>589</c:v>
                </c:pt>
                <c:pt idx="40">
                  <c:v>590</c:v>
                </c:pt>
                <c:pt idx="41">
                  <c:v>591</c:v>
                </c:pt>
                <c:pt idx="42">
                  <c:v>592</c:v>
                </c:pt>
                <c:pt idx="43">
                  <c:v>593</c:v>
                </c:pt>
                <c:pt idx="44">
                  <c:v>594</c:v>
                </c:pt>
                <c:pt idx="45">
                  <c:v>595</c:v>
                </c:pt>
                <c:pt idx="46">
                  <c:v>596</c:v>
                </c:pt>
                <c:pt idx="47">
                  <c:v>597</c:v>
                </c:pt>
                <c:pt idx="48">
                  <c:v>598</c:v>
                </c:pt>
                <c:pt idx="49">
                  <c:v>599</c:v>
                </c:pt>
                <c:pt idx="50">
                  <c:v>600</c:v>
                </c:pt>
                <c:pt idx="51">
                  <c:v>601</c:v>
                </c:pt>
                <c:pt idx="52">
                  <c:v>602</c:v>
                </c:pt>
                <c:pt idx="53">
                  <c:v>603</c:v>
                </c:pt>
                <c:pt idx="54">
                  <c:v>604</c:v>
                </c:pt>
                <c:pt idx="55">
                  <c:v>605</c:v>
                </c:pt>
                <c:pt idx="56">
                  <c:v>606</c:v>
                </c:pt>
                <c:pt idx="57">
                  <c:v>607</c:v>
                </c:pt>
                <c:pt idx="58">
                  <c:v>608</c:v>
                </c:pt>
                <c:pt idx="59">
                  <c:v>609</c:v>
                </c:pt>
                <c:pt idx="60">
                  <c:v>610</c:v>
                </c:pt>
                <c:pt idx="61">
                  <c:v>611</c:v>
                </c:pt>
                <c:pt idx="62">
                  <c:v>612</c:v>
                </c:pt>
                <c:pt idx="63">
                  <c:v>613</c:v>
                </c:pt>
                <c:pt idx="64">
                  <c:v>614</c:v>
                </c:pt>
                <c:pt idx="65">
                  <c:v>615</c:v>
                </c:pt>
                <c:pt idx="66">
                  <c:v>616</c:v>
                </c:pt>
                <c:pt idx="67">
                  <c:v>617</c:v>
                </c:pt>
                <c:pt idx="68">
                  <c:v>618</c:v>
                </c:pt>
                <c:pt idx="69">
                  <c:v>619</c:v>
                </c:pt>
                <c:pt idx="70">
                  <c:v>620</c:v>
                </c:pt>
                <c:pt idx="71">
                  <c:v>621</c:v>
                </c:pt>
                <c:pt idx="72">
                  <c:v>622</c:v>
                </c:pt>
                <c:pt idx="73">
                  <c:v>623</c:v>
                </c:pt>
                <c:pt idx="74">
                  <c:v>624</c:v>
                </c:pt>
                <c:pt idx="75">
                  <c:v>625</c:v>
                </c:pt>
                <c:pt idx="76">
                  <c:v>626</c:v>
                </c:pt>
                <c:pt idx="77">
                  <c:v>627</c:v>
                </c:pt>
                <c:pt idx="78">
                  <c:v>628</c:v>
                </c:pt>
                <c:pt idx="79">
                  <c:v>629</c:v>
                </c:pt>
                <c:pt idx="80">
                  <c:v>630</c:v>
                </c:pt>
                <c:pt idx="81">
                  <c:v>631</c:v>
                </c:pt>
                <c:pt idx="82">
                  <c:v>632</c:v>
                </c:pt>
                <c:pt idx="83">
                  <c:v>633</c:v>
                </c:pt>
                <c:pt idx="84">
                  <c:v>634</c:v>
                </c:pt>
                <c:pt idx="85">
                  <c:v>635</c:v>
                </c:pt>
                <c:pt idx="86">
                  <c:v>636</c:v>
                </c:pt>
                <c:pt idx="87">
                  <c:v>637</c:v>
                </c:pt>
                <c:pt idx="88">
                  <c:v>638</c:v>
                </c:pt>
                <c:pt idx="89">
                  <c:v>639</c:v>
                </c:pt>
                <c:pt idx="90">
                  <c:v>640</c:v>
                </c:pt>
                <c:pt idx="91">
                  <c:v>641</c:v>
                </c:pt>
                <c:pt idx="92">
                  <c:v>642</c:v>
                </c:pt>
                <c:pt idx="93">
                  <c:v>643</c:v>
                </c:pt>
                <c:pt idx="94">
                  <c:v>644</c:v>
                </c:pt>
                <c:pt idx="95">
                  <c:v>645</c:v>
                </c:pt>
                <c:pt idx="96">
                  <c:v>646</c:v>
                </c:pt>
                <c:pt idx="97">
                  <c:v>647</c:v>
                </c:pt>
                <c:pt idx="98">
                  <c:v>648</c:v>
                </c:pt>
                <c:pt idx="99">
                  <c:v>649</c:v>
                </c:pt>
                <c:pt idx="100">
                  <c:v>650</c:v>
                </c:pt>
                <c:pt idx="101">
                  <c:v>651</c:v>
                </c:pt>
                <c:pt idx="102">
                  <c:v>652</c:v>
                </c:pt>
                <c:pt idx="103">
                  <c:v>653</c:v>
                </c:pt>
                <c:pt idx="104">
                  <c:v>654</c:v>
                </c:pt>
                <c:pt idx="105">
                  <c:v>655</c:v>
                </c:pt>
                <c:pt idx="106">
                  <c:v>656</c:v>
                </c:pt>
                <c:pt idx="107">
                  <c:v>657</c:v>
                </c:pt>
                <c:pt idx="108">
                  <c:v>658</c:v>
                </c:pt>
                <c:pt idx="109">
                  <c:v>659</c:v>
                </c:pt>
                <c:pt idx="110">
                  <c:v>660</c:v>
                </c:pt>
                <c:pt idx="111">
                  <c:v>661</c:v>
                </c:pt>
                <c:pt idx="112">
                  <c:v>662</c:v>
                </c:pt>
                <c:pt idx="113">
                  <c:v>663</c:v>
                </c:pt>
                <c:pt idx="114">
                  <c:v>664</c:v>
                </c:pt>
                <c:pt idx="115">
                  <c:v>665</c:v>
                </c:pt>
                <c:pt idx="116">
                  <c:v>666</c:v>
                </c:pt>
                <c:pt idx="117">
                  <c:v>667</c:v>
                </c:pt>
                <c:pt idx="118">
                  <c:v>668</c:v>
                </c:pt>
                <c:pt idx="119">
                  <c:v>669</c:v>
                </c:pt>
                <c:pt idx="120">
                  <c:v>670</c:v>
                </c:pt>
                <c:pt idx="121">
                  <c:v>671</c:v>
                </c:pt>
                <c:pt idx="122">
                  <c:v>672</c:v>
                </c:pt>
                <c:pt idx="123">
                  <c:v>673</c:v>
                </c:pt>
                <c:pt idx="124">
                  <c:v>674</c:v>
                </c:pt>
                <c:pt idx="125">
                  <c:v>675</c:v>
                </c:pt>
                <c:pt idx="126">
                  <c:v>676</c:v>
                </c:pt>
                <c:pt idx="127">
                  <c:v>677</c:v>
                </c:pt>
                <c:pt idx="128">
                  <c:v>678</c:v>
                </c:pt>
                <c:pt idx="129">
                  <c:v>679</c:v>
                </c:pt>
                <c:pt idx="130">
                  <c:v>680</c:v>
                </c:pt>
                <c:pt idx="131">
                  <c:v>681</c:v>
                </c:pt>
                <c:pt idx="132">
                  <c:v>682</c:v>
                </c:pt>
                <c:pt idx="133">
                  <c:v>683</c:v>
                </c:pt>
                <c:pt idx="134">
                  <c:v>684</c:v>
                </c:pt>
                <c:pt idx="135">
                  <c:v>685</c:v>
                </c:pt>
                <c:pt idx="136">
                  <c:v>686</c:v>
                </c:pt>
                <c:pt idx="137">
                  <c:v>687</c:v>
                </c:pt>
                <c:pt idx="138">
                  <c:v>688</c:v>
                </c:pt>
                <c:pt idx="139">
                  <c:v>689</c:v>
                </c:pt>
                <c:pt idx="140">
                  <c:v>690</c:v>
                </c:pt>
                <c:pt idx="141">
                  <c:v>691</c:v>
                </c:pt>
                <c:pt idx="142">
                  <c:v>692</c:v>
                </c:pt>
                <c:pt idx="143">
                  <c:v>693</c:v>
                </c:pt>
                <c:pt idx="144">
                  <c:v>694</c:v>
                </c:pt>
                <c:pt idx="145">
                  <c:v>695</c:v>
                </c:pt>
                <c:pt idx="146">
                  <c:v>696</c:v>
                </c:pt>
                <c:pt idx="147">
                  <c:v>697</c:v>
                </c:pt>
                <c:pt idx="148">
                  <c:v>698</c:v>
                </c:pt>
                <c:pt idx="149">
                  <c:v>699</c:v>
                </c:pt>
                <c:pt idx="150">
                  <c:v>700</c:v>
                </c:pt>
                <c:pt idx="151">
                  <c:v>701</c:v>
                </c:pt>
                <c:pt idx="152">
                  <c:v>702</c:v>
                </c:pt>
                <c:pt idx="153">
                  <c:v>703</c:v>
                </c:pt>
                <c:pt idx="154">
                  <c:v>704</c:v>
                </c:pt>
                <c:pt idx="155">
                  <c:v>705</c:v>
                </c:pt>
                <c:pt idx="156">
                  <c:v>706</c:v>
                </c:pt>
                <c:pt idx="157">
                  <c:v>707</c:v>
                </c:pt>
                <c:pt idx="158">
                  <c:v>708</c:v>
                </c:pt>
                <c:pt idx="159">
                  <c:v>709</c:v>
                </c:pt>
                <c:pt idx="160">
                  <c:v>710</c:v>
                </c:pt>
                <c:pt idx="161">
                  <c:v>711</c:v>
                </c:pt>
                <c:pt idx="162">
                  <c:v>712</c:v>
                </c:pt>
                <c:pt idx="163">
                  <c:v>713</c:v>
                </c:pt>
                <c:pt idx="164">
                  <c:v>714</c:v>
                </c:pt>
                <c:pt idx="165">
                  <c:v>715</c:v>
                </c:pt>
                <c:pt idx="166">
                  <c:v>716</c:v>
                </c:pt>
                <c:pt idx="167">
                  <c:v>717</c:v>
                </c:pt>
                <c:pt idx="168">
                  <c:v>718</c:v>
                </c:pt>
                <c:pt idx="169">
                  <c:v>719</c:v>
                </c:pt>
                <c:pt idx="170">
                  <c:v>720</c:v>
                </c:pt>
                <c:pt idx="171">
                  <c:v>721</c:v>
                </c:pt>
                <c:pt idx="172">
                  <c:v>722</c:v>
                </c:pt>
                <c:pt idx="173">
                  <c:v>723</c:v>
                </c:pt>
                <c:pt idx="174">
                  <c:v>724</c:v>
                </c:pt>
                <c:pt idx="175">
                  <c:v>725</c:v>
                </c:pt>
                <c:pt idx="176">
                  <c:v>726</c:v>
                </c:pt>
                <c:pt idx="177">
                  <c:v>727</c:v>
                </c:pt>
                <c:pt idx="178">
                  <c:v>728</c:v>
                </c:pt>
                <c:pt idx="179">
                  <c:v>729</c:v>
                </c:pt>
                <c:pt idx="180">
                  <c:v>730</c:v>
                </c:pt>
                <c:pt idx="181">
                  <c:v>731</c:v>
                </c:pt>
                <c:pt idx="182">
                  <c:v>732</c:v>
                </c:pt>
                <c:pt idx="183">
                  <c:v>733</c:v>
                </c:pt>
                <c:pt idx="184">
                  <c:v>734</c:v>
                </c:pt>
                <c:pt idx="185">
                  <c:v>735</c:v>
                </c:pt>
                <c:pt idx="186">
                  <c:v>736</c:v>
                </c:pt>
                <c:pt idx="187">
                  <c:v>737</c:v>
                </c:pt>
                <c:pt idx="188">
                  <c:v>738</c:v>
                </c:pt>
                <c:pt idx="189">
                  <c:v>739</c:v>
                </c:pt>
                <c:pt idx="190">
                  <c:v>740</c:v>
                </c:pt>
                <c:pt idx="191">
                  <c:v>741</c:v>
                </c:pt>
                <c:pt idx="192">
                  <c:v>742</c:v>
                </c:pt>
                <c:pt idx="193">
                  <c:v>743</c:v>
                </c:pt>
                <c:pt idx="194">
                  <c:v>744</c:v>
                </c:pt>
                <c:pt idx="195">
                  <c:v>745</c:v>
                </c:pt>
                <c:pt idx="196">
                  <c:v>746</c:v>
                </c:pt>
                <c:pt idx="197">
                  <c:v>747</c:v>
                </c:pt>
                <c:pt idx="198">
                  <c:v>748</c:v>
                </c:pt>
                <c:pt idx="199">
                  <c:v>749</c:v>
                </c:pt>
                <c:pt idx="200">
                  <c:v>750</c:v>
                </c:pt>
                <c:pt idx="201">
                  <c:v>751</c:v>
                </c:pt>
                <c:pt idx="202">
                  <c:v>752</c:v>
                </c:pt>
                <c:pt idx="203">
                  <c:v>753</c:v>
                </c:pt>
                <c:pt idx="204">
                  <c:v>754</c:v>
                </c:pt>
                <c:pt idx="205">
                  <c:v>755</c:v>
                </c:pt>
                <c:pt idx="206">
                  <c:v>756</c:v>
                </c:pt>
                <c:pt idx="207">
                  <c:v>757</c:v>
                </c:pt>
                <c:pt idx="208">
                  <c:v>758</c:v>
                </c:pt>
                <c:pt idx="209">
                  <c:v>759</c:v>
                </c:pt>
                <c:pt idx="210">
                  <c:v>760</c:v>
                </c:pt>
                <c:pt idx="211">
                  <c:v>761</c:v>
                </c:pt>
                <c:pt idx="212">
                  <c:v>762</c:v>
                </c:pt>
                <c:pt idx="213">
                  <c:v>763</c:v>
                </c:pt>
                <c:pt idx="214">
                  <c:v>764</c:v>
                </c:pt>
                <c:pt idx="215">
                  <c:v>765</c:v>
                </c:pt>
                <c:pt idx="216">
                  <c:v>766</c:v>
                </c:pt>
                <c:pt idx="217">
                  <c:v>767</c:v>
                </c:pt>
                <c:pt idx="218">
                  <c:v>768</c:v>
                </c:pt>
                <c:pt idx="219">
                  <c:v>769</c:v>
                </c:pt>
                <c:pt idx="220">
                  <c:v>770</c:v>
                </c:pt>
                <c:pt idx="221">
                  <c:v>771</c:v>
                </c:pt>
                <c:pt idx="222">
                  <c:v>772</c:v>
                </c:pt>
                <c:pt idx="223">
                  <c:v>773</c:v>
                </c:pt>
                <c:pt idx="224">
                  <c:v>774</c:v>
                </c:pt>
                <c:pt idx="225">
                  <c:v>775</c:v>
                </c:pt>
                <c:pt idx="226">
                  <c:v>776</c:v>
                </c:pt>
                <c:pt idx="227">
                  <c:v>777</c:v>
                </c:pt>
                <c:pt idx="228">
                  <c:v>778</c:v>
                </c:pt>
                <c:pt idx="229">
                  <c:v>779</c:v>
                </c:pt>
                <c:pt idx="230">
                  <c:v>780</c:v>
                </c:pt>
                <c:pt idx="231">
                  <c:v>781</c:v>
                </c:pt>
                <c:pt idx="232">
                  <c:v>782</c:v>
                </c:pt>
                <c:pt idx="233">
                  <c:v>783</c:v>
                </c:pt>
                <c:pt idx="234">
                  <c:v>784</c:v>
                </c:pt>
                <c:pt idx="235">
                  <c:v>785</c:v>
                </c:pt>
                <c:pt idx="236">
                  <c:v>786</c:v>
                </c:pt>
                <c:pt idx="237">
                  <c:v>787</c:v>
                </c:pt>
                <c:pt idx="238">
                  <c:v>788</c:v>
                </c:pt>
                <c:pt idx="239">
                  <c:v>789</c:v>
                </c:pt>
                <c:pt idx="240">
                  <c:v>790</c:v>
                </c:pt>
                <c:pt idx="241">
                  <c:v>791</c:v>
                </c:pt>
                <c:pt idx="242">
                  <c:v>792</c:v>
                </c:pt>
                <c:pt idx="243">
                  <c:v>793</c:v>
                </c:pt>
                <c:pt idx="244">
                  <c:v>794</c:v>
                </c:pt>
                <c:pt idx="245">
                  <c:v>795</c:v>
                </c:pt>
                <c:pt idx="246">
                  <c:v>796</c:v>
                </c:pt>
                <c:pt idx="247">
                  <c:v>797</c:v>
                </c:pt>
                <c:pt idx="248">
                  <c:v>798</c:v>
                </c:pt>
                <c:pt idx="249">
                  <c:v>799</c:v>
                </c:pt>
                <c:pt idx="250">
                  <c:v>800</c:v>
                </c:pt>
                <c:pt idx="251">
                  <c:v>801</c:v>
                </c:pt>
                <c:pt idx="252">
                  <c:v>802</c:v>
                </c:pt>
                <c:pt idx="253">
                  <c:v>803</c:v>
                </c:pt>
                <c:pt idx="254">
                  <c:v>804</c:v>
                </c:pt>
                <c:pt idx="255">
                  <c:v>805</c:v>
                </c:pt>
                <c:pt idx="256">
                  <c:v>806</c:v>
                </c:pt>
                <c:pt idx="257">
                  <c:v>807</c:v>
                </c:pt>
                <c:pt idx="258">
                  <c:v>808</c:v>
                </c:pt>
                <c:pt idx="259">
                  <c:v>809</c:v>
                </c:pt>
                <c:pt idx="260">
                  <c:v>810</c:v>
                </c:pt>
                <c:pt idx="261">
                  <c:v>811</c:v>
                </c:pt>
                <c:pt idx="262">
                  <c:v>812</c:v>
                </c:pt>
                <c:pt idx="263">
                  <c:v>813</c:v>
                </c:pt>
                <c:pt idx="264">
                  <c:v>814</c:v>
                </c:pt>
                <c:pt idx="265">
                  <c:v>815</c:v>
                </c:pt>
                <c:pt idx="266">
                  <c:v>816</c:v>
                </c:pt>
                <c:pt idx="267">
                  <c:v>817</c:v>
                </c:pt>
                <c:pt idx="268">
                  <c:v>818</c:v>
                </c:pt>
                <c:pt idx="269">
                  <c:v>819</c:v>
                </c:pt>
                <c:pt idx="270">
                  <c:v>820</c:v>
                </c:pt>
                <c:pt idx="271">
                  <c:v>821</c:v>
                </c:pt>
                <c:pt idx="272">
                  <c:v>822</c:v>
                </c:pt>
                <c:pt idx="273">
                  <c:v>823</c:v>
                </c:pt>
                <c:pt idx="274">
                  <c:v>824</c:v>
                </c:pt>
                <c:pt idx="275">
                  <c:v>825</c:v>
                </c:pt>
                <c:pt idx="276">
                  <c:v>826</c:v>
                </c:pt>
                <c:pt idx="277">
                  <c:v>827</c:v>
                </c:pt>
                <c:pt idx="278">
                  <c:v>828</c:v>
                </c:pt>
                <c:pt idx="279">
                  <c:v>829</c:v>
                </c:pt>
                <c:pt idx="280">
                  <c:v>830</c:v>
                </c:pt>
                <c:pt idx="281">
                  <c:v>831</c:v>
                </c:pt>
                <c:pt idx="282">
                  <c:v>832</c:v>
                </c:pt>
                <c:pt idx="283">
                  <c:v>833</c:v>
                </c:pt>
                <c:pt idx="284">
                  <c:v>834</c:v>
                </c:pt>
                <c:pt idx="285">
                  <c:v>835</c:v>
                </c:pt>
                <c:pt idx="286">
                  <c:v>836</c:v>
                </c:pt>
                <c:pt idx="287">
                  <c:v>837</c:v>
                </c:pt>
                <c:pt idx="288">
                  <c:v>838</c:v>
                </c:pt>
                <c:pt idx="289">
                  <c:v>839</c:v>
                </c:pt>
                <c:pt idx="290">
                  <c:v>840</c:v>
                </c:pt>
                <c:pt idx="291">
                  <c:v>841</c:v>
                </c:pt>
                <c:pt idx="292">
                  <c:v>842</c:v>
                </c:pt>
                <c:pt idx="293">
                  <c:v>843</c:v>
                </c:pt>
                <c:pt idx="294">
                  <c:v>844</c:v>
                </c:pt>
                <c:pt idx="295">
                  <c:v>845</c:v>
                </c:pt>
                <c:pt idx="296">
                  <c:v>846</c:v>
                </c:pt>
                <c:pt idx="297">
                  <c:v>847</c:v>
                </c:pt>
                <c:pt idx="298">
                  <c:v>848</c:v>
                </c:pt>
                <c:pt idx="299">
                  <c:v>849</c:v>
                </c:pt>
                <c:pt idx="300">
                  <c:v>850</c:v>
                </c:pt>
              </c:numCache>
            </c:numRef>
          </c:xVal>
          <c:yVal>
            <c:numRef>
              <c:f>Deaerated!$AI$2:$AI$302</c:f>
              <c:numCache>
                <c:formatCode>General</c:formatCode>
                <c:ptCount val="301"/>
                <c:pt idx="0">
                  <c:v>3.4507906366489479E-4</c:v>
                </c:pt>
                <c:pt idx="1">
                  <c:v>3.9611311416441628E-4</c:v>
                </c:pt>
                <c:pt idx="2">
                  <c:v>3.4776181121612751E-4</c:v>
                </c:pt>
                <c:pt idx="3">
                  <c:v>4.7234903555637111E-4</c:v>
                </c:pt>
                <c:pt idx="4">
                  <c:v>3.4995916631678543E-4</c:v>
                </c:pt>
                <c:pt idx="5">
                  <c:v>4.2595537363808455E-4</c:v>
                </c:pt>
                <c:pt idx="6">
                  <c:v>4.0306942869640535E-4</c:v>
                </c:pt>
                <c:pt idx="7">
                  <c:v>3.7934314123901682E-4</c:v>
                </c:pt>
                <c:pt idx="8">
                  <c:v>4.5645260692193864E-4</c:v>
                </c:pt>
                <c:pt idx="9">
                  <c:v>3.5629230373288907E-4</c:v>
                </c:pt>
                <c:pt idx="10">
                  <c:v>2.8118964807603353E-4</c:v>
                </c:pt>
                <c:pt idx="11">
                  <c:v>2.0499123659921753E-4</c:v>
                </c:pt>
                <c:pt idx="12">
                  <c:v>2.8320173216494495E-4</c:v>
                </c:pt>
                <c:pt idx="13">
                  <c:v>3.3585019901501736E-4</c:v>
                </c:pt>
                <c:pt idx="14">
                  <c:v>2.3351625811899511E-4</c:v>
                </c:pt>
                <c:pt idx="15">
                  <c:v>2.5990609970565781E-4</c:v>
                </c:pt>
                <c:pt idx="16">
                  <c:v>4.4408159841809251E-4</c:v>
                </c:pt>
                <c:pt idx="17">
                  <c:v>3.9380908308054332E-4</c:v>
                </c:pt>
                <c:pt idx="18">
                  <c:v>1.3138218500619901E-4</c:v>
                </c:pt>
                <c:pt idx="19">
                  <c:v>1.8467913659428223E-4</c:v>
                </c:pt>
                <c:pt idx="20">
                  <c:v>4.5017783249320118E-4</c:v>
                </c:pt>
                <c:pt idx="21">
                  <c:v>2.9102473599347295E-4</c:v>
                </c:pt>
                <c:pt idx="22">
                  <c:v>1.0652867032386875E-4</c:v>
                </c:pt>
                <c:pt idx="23">
                  <c:v>4.273399024174132E-4</c:v>
                </c:pt>
                <c:pt idx="24">
                  <c:v>3.2224819959497772E-4</c:v>
                </c:pt>
                <c:pt idx="25">
                  <c:v>2.6986910616907532E-4</c:v>
                </c:pt>
                <c:pt idx="26">
                  <c:v>2.7024636264824637E-4</c:v>
                </c:pt>
                <c:pt idx="27">
                  <c:v>1.6273384699691472E-4</c:v>
                </c:pt>
                <c:pt idx="28">
                  <c:v>2.9982657181947388E-4</c:v>
                </c:pt>
                <c:pt idx="29">
                  <c:v>2.7314437008253955E-4</c:v>
                </c:pt>
                <c:pt idx="30">
                  <c:v>2.7372866856855273E-4</c:v>
                </c:pt>
                <c:pt idx="31">
                  <c:v>1.9220492452883629E-4</c:v>
                </c:pt>
                <c:pt idx="32">
                  <c:v>2.7529616732324729E-4</c:v>
                </c:pt>
                <c:pt idx="33">
                  <c:v>1.6600371814866403E-4</c:v>
                </c:pt>
                <c:pt idx="34">
                  <c:v>2.7797847311617342E-4</c:v>
                </c:pt>
                <c:pt idx="35">
                  <c:v>2.2311411383138624E-4</c:v>
                </c:pt>
                <c:pt idx="36">
                  <c:v>2.2369169768177898E-4</c:v>
                </c:pt>
                <c:pt idx="37">
                  <c:v>8.4375222311421744E-5</c:v>
                </c:pt>
                <c:pt idx="38">
                  <c:v>2.2558795749621284E-4</c:v>
                </c:pt>
                <c:pt idx="39">
                  <c:v>2.5440360656454972E-4</c:v>
                </c:pt>
                <c:pt idx="40">
                  <c:v>3.6830003210953612E-4</c:v>
                </c:pt>
                <c:pt idx="41">
                  <c:v>1.7059082429464773E-4</c:v>
                </c:pt>
                <c:pt idx="42">
                  <c:v>1.4263557469503142E-4</c:v>
                </c:pt>
                <c:pt idx="43">
                  <c:v>2.5710540829891224E-4</c:v>
                </c:pt>
                <c:pt idx="44">
                  <c:v>3.1633776714434867E-4</c:v>
                </c:pt>
                <c:pt idx="45">
                  <c:v>3.1700864030100734E-4</c:v>
                </c:pt>
                <c:pt idx="46">
                  <c:v>1.1573971761663919E-4</c:v>
                </c:pt>
                <c:pt idx="47">
                  <c:v>2.9004006929956731E-4</c:v>
                </c:pt>
                <c:pt idx="48">
                  <c:v>1.457531616307716E-4</c:v>
                </c:pt>
                <c:pt idx="49">
                  <c:v>2.6296979149337003E-4</c:v>
                </c:pt>
                <c:pt idx="50">
                  <c:v>1.4640020616535506E-4</c:v>
                </c:pt>
                <c:pt idx="51">
                  <c:v>1.4701051808339603E-4</c:v>
                </c:pt>
                <c:pt idx="52">
                  <c:v>1.1779238491956362E-4</c:v>
                </c:pt>
                <c:pt idx="53">
                  <c:v>4.1411588947760691E-4</c:v>
                </c:pt>
                <c:pt idx="54">
                  <c:v>1.7782156852242628E-4</c:v>
                </c:pt>
                <c:pt idx="55">
                  <c:v>1.7867601150645717E-4</c:v>
                </c:pt>
                <c:pt idx="56">
                  <c:v>5.9776382602884038E-5</c:v>
                </c:pt>
                <c:pt idx="57">
                  <c:v>1.1988962051635696E-4</c:v>
                </c:pt>
                <c:pt idx="58">
                  <c:v>2.1060058612703276E-4</c:v>
                </c:pt>
                <c:pt idx="59">
                  <c:v>1.5074182693078288E-4</c:v>
                </c:pt>
                <c:pt idx="60">
                  <c:v>9.065471333302644E-5</c:v>
                </c:pt>
                <c:pt idx="61">
                  <c:v>9.113768481664979E-5</c:v>
                </c:pt>
                <c:pt idx="62">
                  <c:v>3.0489290958810142E-4</c:v>
                </c:pt>
                <c:pt idx="63">
                  <c:v>1.2231374906855345E-4</c:v>
                </c:pt>
                <c:pt idx="64">
                  <c:v>2.1483711055133578E-4</c:v>
                </c:pt>
                <c:pt idx="65">
                  <c:v>1.5408323021244701E-4</c:v>
                </c:pt>
                <c:pt idx="66">
                  <c:v>2.1619412117895211E-4</c:v>
                </c:pt>
                <c:pt idx="67">
                  <c:v>6.2112206359590227E-5</c:v>
                </c:pt>
                <c:pt idx="68">
                  <c:v>6.2212372392137695E-5</c:v>
                </c:pt>
                <c:pt idx="69">
                  <c:v>2.8121267326669801E-4</c:v>
                </c:pt>
                <c:pt idx="70">
                  <c:v>2.196945979055576E-4</c:v>
                </c:pt>
                <c:pt idx="71">
                  <c:v>1.2568351668761242E-4</c:v>
                </c:pt>
                <c:pt idx="72">
                  <c:v>2.2041858300158649E-4</c:v>
                </c:pt>
                <c:pt idx="73">
                  <c:v>1.2632822529896063E-4</c:v>
                </c:pt>
                <c:pt idx="74">
                  <c:v>9.503414400733359E-5</c:v>
                </c:pt>
                <c:pt idx="75">
                  <c:v>1.2721537314410155E-4</c:v>
                </c:pt>
                <c:pt idx="76">
                  <c:v>9.5588152352523548E-5</c:v>
                </c:pt>
                <c:pt idx="77">
                  <c:v>1.5993900209933294E-4</c:v>
                </c:pt>
                <c:pt idx="78">
                  <c:v>1.6043294438188119E-4</c:v>
                </c:pt>
                <c:pt idx="79">
                  <c:v>9.6559894537897188E-5</c:v>
                </c:pt>
                <c:pt idx="80">
                  <c:v>6.4716778274167573E-5</c:v>
                </c:pt>
                <c:pt idx="81">
                  <c:v>9.7505157620494113E-5</c:v>
                </c:pt>
                <c:pt idx="82">
                  <c:v>1.3013046936858756E-4</c:v>
                </c:pt>
                <c:pt idx="83">
                  <c:v>9.7927279418955326E-5</c:v>
                </c:pt>
                <c:pt idx="84">
                  <c:v>1.6373955037572385E-4</c:v>
                </c:pt>
                <c:pt idx="85">
                  <c:v>3.2814950284607807E-5</c:v>
                </c:pt>
                <c:pt idx="86">
                  <c:v>9.8885075325635892E-5</c:v>
                </c:pt>
                <c:pt idx="87">
                  <c:v>2.3116191273455882E-4</c:v>
                </c:pt>
                <c:pt idx="88">
                  <c:v>3.3163584375409209E-5</c:v>
                </c:pt>
                <c:pt idx="89">
                  <c:v>1.9919899070161893E-4</c:v>
                </c:pt>
                <c:pt idx="90">
                  <c:v>3.3396101655760642E-5</c:v>
                </c:pt>
                <c:pt idx="91">
                  <c:v>3.3497063986619078E-5</c:v>
                </c:pt>
                <c:pt idx="92">
                  <c:v>3.3571437304216826E-5</c:v>
                </c:pt>
                <c:pt idx="93">
                  <c:v>2.0220353159726827E-4</c:v>
                </c:pt>
                <c:pt idx="94">
                  <c:v>1.3506763519050778E-4</c:v>
                </c:pt>
                <c:pt idx="95">
                  <c:v>1.0168238689093832E-4</c:v>
                </c:pt>
                <c:pt idx="96">
                  <c:v>1.0198734533780639E-4</c:v>
                </c:pt>
                <c:pt idx="97">
                  <c:v>1.3619706190555846E-4</c:v>
                </c:pt>
                <c:pt idx="98">
                  <c:v>2.7375705706553992E-4</c:v>
                </c:pt>
                <c:pt idx="99">
                  <c:v>6.8588924945047909E-5</c:v>
                </c:pt>
                <c:pt idx="100">
                  <c:v>2.7566902691630201E-4</c:v>
                </c:pt>
                <c:pt idx="101">
                  <c:v>1.7263228599599485E-4</c:v>
                </c:pt>
                <c:pt idx="102">
                  <c:v>1.0384032944213798E-4</c:v>
                </c:pt>
                <c:pt idx="103">
                  <c:v>2.0824618335322443E-4</c:v>
                </c:pt>
                <c:pt idx="104">
                  <c:v>3.4799640887423205E-4</c:v>
                </c:pt>
                <c:pt idx="105">
                  <c:v>3.8428634204750595E-4</c:v>
                </c:pt>
                <c:pt idx="106">
                  <c:v>3.5043087508652922E-5</c:v>
                </c:pt>
                <c:pt idx="107">
                  <c:v>1.405319710094995E-4</c:v>
                </c:pt>
                <c:pt idx="108">
                  <c:v>2.4614400570064363E-4</c:v>
                </c:pt>
                <c:pt idx="109">
                  <c:v>2.1218601864141462E-4</c:v>
                </c:pt>
                <c:pt idx="110">
                  <c:v>2.4827645753528236E-4</c:v>
                </c:pt>
                <c:pt idx="111">
                  <c:v>1.0686733882527702E-4</c:v>
                </c:pt>
                <c:pt idx="112">
                  <c:v>3.5761275673574269E-4</c:v>
                </c:pt>
                <c:pt idx="113">
                  <c:v>1.7901808832643479E-4</c:v>
                </c:pt>
                <c:pt idx="114">
                  <c:v>3.2323889906960479E-4</c:v>
                </c:pt>
                <c:pt idx="115">
                  <c:v>2.1585085912266666E-4</c:v>
                </c:pt>
                <c:pt idx="116">
                  <c:v>2.1621657770098105E-4</c:v>
                </c:pt>
                <c:pt idx="117">
                  <c:v>3.6149385387261135E-4</c:v>
                </c:pt>
                <c:pt idx="118">
                  <c:v>2.1765985756179863E-4</c:v>
                </c:pt>
                <c:pt idx="119">
                  <c:v>2.5472375402701893E-4</c:v>
                </c:pt>
                <c:pt idx="120">
                  <c:v>2.5606068802966786E-4</c:v>
                </c:pt>
                <c:pt idx="121">
                  <c:v>3.6650043976836334E-4</c:v>
                </c:pt>
                <c:pt idx="122">
                  <c:v>3.6740309320736861E-4</c:v>
                </c:pt>
                <c:pt idx="123">
                  <c:v>6.2735617431200887E-4</c:v>
                </c:pt>
                <c:pt idx="124">
                  <c:v>7.7708585885111789E-4</c:v>
                </c:pt>
                <c:pt idx="125">
                  <c:v>6.6770497450028079E-4</c:v>
                </c:pt>
                <c:pt idx="126">
                  <c:v>7.0732986664102254E-4</c:v>
                </c:pt>
                <c:pt idx="127">
                  <c:v>8.5952018268874663E-4</c:v>
                </c:pt>
                <c:pt idx="128">
                  <c:v>1.1226390460466033E-3</c:v>
                </c:pt>
                <c:pt idx="129">
                  <c:v>1.0532935943558333E-3</c:v>
                </c:pt>
                <c:pt idx="130">
                  <c:v>1.1695839019660588E-3</c:v>
                </c:pt>
                <c:pt idx="131">
                  <c:v>1.1715239629177209E-3</c:v>
                </c:pt>
                <c:pt idx="132">
                  <c:v>1.8187372534297632E-3</c:v>
                </c:pt>
                <c:pt idx="133">
                  <c:v>1.5962863318997021E-3</c:v>
                </c:pt>
                <c:pt idx="134">
                  <c:v>2.025522026203493E-3</c:v>
                </c:pt>
                <c:pt idx="135">
                  <c:v>2.5619239803966421E-3</c:v>
                </c:pt>
                <c:pt idx="136">
                  <c:v>3.2630874504596336E-3</c:v>
                </c:pt>
                <c:pt idx="137">
                  <c:v>3.4653542640165004E-3</c:v>
                </c:pt>
                <c:pt idx="138">
                  <c:v>3.5045925806083968E-3</c:v>
                </c:pt>
                <c:pt idx="139">
                  <c:v>4.5962609017292464E-3</c:v>
                </c:pt>
                <c:pt idx="140">
                  <c:v>6.2040165866118404E-3</c:v>
                </c:pt>
                <c:pt idx="141">
                  <c:v>6.2159907016185517E-3</c:v>
                </c:pt>
                <c:pt idx="142">
                  <c:v>8.582422212929413E-3</c:v>
                </c:pt>
                <c:pt idx="143">
                  <c:v>9.2249258723034345E-3</c:v>
                </c:pt>
                <c:pt idx="144">
                  <c:v>1.1518488323972535E-2</c:v>
                </c:pt>
                <c:pt idx="145">
                  <c:v>1.2790030845680729E-2</c:v>
                </c:pt>
                <c:pt idx="146">
                  <c:v>1.2607751719890226E-2</c:v>
                </c:pt>
                <c:pt idx="147">
                  <c:v>1.4423565416110144E-2</c:v>
                </c:pt>
                <c:pt idx="148">
                  <c:v>1.5375943423253895E-2</c:v>
                </c:pt>
                <c:pt idx="149">
                  <c:v>1.6426077467062591E-2</c:v>
                </c:pt>
                <c:pt idx="150">
                  <c:v>1.684665171522522E-2</c:v>
                </c:pt>
                <c:pt idx="151">
                  <c:v>1.7817477023459646E-2</c:v>
                </c:pt>
                <c:pt idx="152">
                  <c:v>1.8470012289942647E-2</c:v>
                </c:pt>
                <c:pt idx="153">
                  <c:v>1.7315269924640577E-2</c:v>
                </c:pt>
                <c:pt idx="154">
                  <c:v>1.7982679995784016E-2</c:v>
                </c:pt>
                <c:pt idx="155">
                  <c:v>1.8368706222683603E-2</c:v>
                </c:pt>
                <c:pt idx="156">
                  <c:v>1.8639806539179106E-2</c:v>
                </c:pt>
                <c:pt idx="157">
                  <c:v>2.1493022162481321E-2</c:v>
                </c:pt>
                <c:pt idx="158">
                  <c:v>2.1158655064388552E-2</c:v>
                </c:pt>
                <c:pt idx="159">
                  <c:v>2.1897537696002955E-2</c:v>
                </c:pt>
                <c:pt idx="160">
                  <c:v>2.4659962953731029E-2</c:v>
                </c:pt>
                <c:pt idx="161">
                  <c:v>2.522851909072462E-2</c:v>
                </c:pt>
                <c:pt idx="162">
                  <c:v>2.7578159153556027E-2</c:v>
                </c:pt>
                <c:pt idx="163">
                  <c:v>3.1014395690289433E-2</c:v>
                </c:pt>
                <c:pt idx="164">
                  <c:v>3.5436572047366915E-2</c:v>
                </c:pt>
                <c:pt idx="165">
                  <c:v>3.6795485291622208E-2</c:v>
                </c:pt>
                <c:pt idx="166">
                  <c:v>4.6333950890638159E-2</c:v>
                </c:pt>
                <c:pt idx="167">
                  <c:v>5.0218534966419176E-2</c:v>
                </c:pt>
                <c:pt idx="168">
                  <c:v>5.9382472295726151E-2</c:v>
                </c:pt>
                <c:pt idx="169">
                  <c:v>6.756112894338967E-2</c:v>
                </c:pt>
                <c:pt idx="170">
                  <c:v>7.8176545900368474E-2</c:v>
                </c:pt>
                <c:pt idx="171">
                  <c:v>9.1208144431926735E-2</c:v>
                </c:pt>
                <c:pt idx="172">
                  <c:v>0.10384926308477266</c:v>
                </c:pt>
                <c:pt idx="173">
                  <c:v>0.12911648936195164</c:v>
                </c:pt>
                <c:pt idx="174">
                  <c:v>0.15791786928931367</c:v>
                </c:pt>
                <c:pt idx="175">
                  <c:v>0.19097223123243698</c:v>
                </c:pt>
                <c:pt idx="176">
                  <c:v>0.23676632447027068</c:v>
                </c:pt>
                <c:pt idx="177">
                  <c:v>0.29657865992235999</c:v>
                </c:pt>
                <c:pt idx="178">
                  <c:v>0.344350128634895</c:v>
                </c:pt>
                <c:pt idx="179">
                  <c:v>0.3901764235067231</c:v>
                </c:pt>
                <c:pt idx="180">
                  <c:v>0.4026650149560817</c:v>
                </c:pt>
                <c:pt idx="181">
                  <c:v>0.3779705246019408</c:v>
                </c:pt>
                <c:pt idx="182">
                  <c:v>0.33519798434704301</c:v>
                </c:pt>
                <c:pt idx="183">
                  <c:v>0.3004214439477364</c:v>
                </c:pt>
                <c:pt idx="184">
                  <c:v>0.25960718126091537</c:v>
                </c:pt>
                <c:pt idx="185">
                  <c:v>0.23577749052699362</c:v>
                </c:pt>
                <c:pt idx="186">
                  <c:v>0.21821718736613871</c:v>
                </c:pt>
                <c:pt idx="187">
                  <c:v>0.20593911244362326</c:v>
                </c:pt>
                <c:pt idx="188">
                  <c:v>0.20195567124416999</c:v>
                </c:pt>
                <c:pt idx="189">
                  <c:v>0.20391126217268432</c:v>
                </c:pt>
                <c:pt idx="190">
                  <c:v>0.20491703298239741</c:v>
                </c:pt>
                <c:pt idx="191">
                  <c:v>0.20231611735490207</c:v>
                </c:pt>
                <c:pt idx="192">
                  <c:v>0.20923224960024667</c:v>
                </c:pt>
                <c:pt idx="193">
                  <c:v>0.21490798256234109</c:v>
                </c:pt>
                <c:pt idx="194">
                  <c:v>0.22360943171201783</c:v>
                </c:pt>
                <c:pt idx="195">
                  <c:v>0.23476781603747188</c:v>
                </c:pt>
                <c:pt idx="196">
                  <c:v>0.25155900447696794</c:v>
                </c:pt>
                <c:pt idx="197">
                  <c:v>0.26445317935908164</c:v>
                </c:pt>
                <c:pt idx="198">
                  <c:v>0.28791321444986501</c:v>
                </c:pt>
                <c:pt idx="199">
                  <c:v>0.30673626192147885</c:v>
                </c:pt>
                <c:pt idx="200">
                  <c:v>0.34092350055601928</c:v>
                </c:pt>
                <c:pt idx="201">
                  <c:v>0.384164787443947</c:v>
                </c:pt>
                <c:pt idx="202">
                  <c:v>0.43055910771691208</c:v>
                </c:pt>
                <c:pt idx="203">
                  <c:v>0.47655138663445795</c:v>
                </c:pt>
                <c:pt idx="204">
                  <c:v>0.54095922568829147</c:v>
                </c:pt>
                <c:pt idx="205">
                  <c:v>0.60106193414037923</c:v>
                </c:pt>
                <c:pt idx="206">
                  <c:v>0.68101664849835519</c:v>
                </c:pt>
                <c:pt idx="207">
                  <c:v>0.75077303980416576</c:v>
                </c:pt>
                <c:pt idx="208">
                  <c:v>0.82175217068089612</c:v>
                </c:pt>
                <c:pt idx="209">
                  <c:v>0.88344801706222487</c:v>
                </c:pt>
                <c:pt idx="210">
                  <c:v>0.94218893154291117</c:v>
                </c:pt>
                <c:pt idx="211">
                  <c:v>0.97881636285211504</c:v>
                </c:pt>
                <c:pt idx="212">
                  <c:v>0.99597195811497496</c:v>
                </c:pt>
                <c:pt idx="213">
                  <c:v>1</c:v>
                </c:pt>
                <c:pt idx="214">
                  <c:v>0.97389300514989241</c:v>
                </c:pt>
                <c:pt idx="215">
                  <c:v>0.92299897575898382</c:v>
                </c:pt>
                <c:pt idx="216">
                  <c:v>0.86407695831934006</c:v>
                </c:pt>
                <c:pt idx="217">
                  <c:v>0.77936594853209762</c:v>
                </c:pt>
                <c:pt idx="218">
                  <c:v>0.72327105897343658</c:v>
                </c:pt>
                <c:pt idx="219">
                  <c:v>0.6459307879439562</c:v>
                </c:pt>
                <c:pt idx="220">
                  <c:v>0.59761564857312688</c:v>
                </c:pt>
                <c:pt idx="221">
                  <c:v>0.54110819550407407</c:v>
                </c:pt>
                <c:pt idx="222">
                  <c:v>0.48725960546454733</c:v>
                </c:pt>
                <c:pt idx="223">
                  <c:v>0.44548523698488546</c:v>
                </c:pt>
                <c:pt idx="224">
                  <c:v>0.41328312280750273</c:v>
                </c:pt>
                <c:pt idx="225">
                  <c:v>0.37850682803435326</c:v>
                </c:pt>
                <c:pt idx="226">
                  <c:v>0.35955366910591602</c:v>
                </c:pt>
                <c:pt idx="227">
                  <c:v>0.32919530035067451</c:v>
                </c:pt>
                <c:pt idx="228">
                  <c:v>0.30466984001768366</c:v>
                </c:pt>
                <c:pt idx="229">
                  <c:v>0.28501345108637932</c:v>
                </c:pt>
                <c:pt idx="230">
                  <c:v>0.27110029042882955</c:v>
                </c:pt>
                <c:pt idx="231">
                  <c:v>0.24662950567027234</c:v>
                </c:pt>
                <c:pt idx="232">
                  <c:v>0.23327488172649394</c:v>
                </c:pt>
                <c:pt idx="233">
                  <c:v>0.222197357423045</c:v>
                </c:pt>
                <c:pt idx="234">
                  <c:v>0.20411379264246313</c:v>
                </c:pt>
                <c:pt idx="235">
                  <c:v>0.19470498364242192</c:v>
                </c:pt>
                <c:pt idx="236">
                  <c:v>0.18128830371817178</c:v>
                </c:pt>
                <c:pt idx="237">
                  <c:v>0.17028433858448638</c:v>
                </c:pt>
                <c:pt idx="238">
                  <c:v>0.15688534334233001</c:v>
                </c:pt>
                <c:pt idx="239">
                  <c:v>0.15005582916001517</c:v>
                </c:pt>
                <c:pt idx="240">
                  <c:v>0.14287591907135841</c:v>
                </c:pt>
                <c:pt idx="241">
                  <c:v>0.12656081045806114</c:v>
                </c:pt>
                <c:pt idx="242">
                  <c:v>0.11692263358960144</c:v>
                </c:pt>
                <c:pt idx="243">
                  <c:v>0.10836570854423219</c:v>
                </c:pt>
                <c:pt idx="244">
                  <c:v>9.9828631299960849E-2</c:v>
                </c:pt>
                <c:pt idx="245">
                  <c:v>8.8952066716261921E-2</c:v>
                </c:pt>
                <c:pt idx="246">
                  <c:v>8.6731424588330122E-2</c:v>
                </c:pt>
                <c:pt idx="247">
                  <c:v>7.7678108860808212E-2</c:v>
                </c:pt>
                <c:pt idx="248">
                  <c:v>7.2602040201220977E-2</c:v>
                </c:pt>
                <c:pt idx="249">
                  <c:v>6.6521231118662053E-2</c:v>
                </c:pt>
                <c:pt idx="250">
                  <c:v>6.003832245247142E-2</c:v>
                </c:pt>
                <c:pt idx="251">
                  <c:v>5.6736847985292709E-2</c:v>
                </c:pt>
                <c:pt idx="252">
                  <c:v>5.2687479394450634E-2</c:v>
                </c:pt>
                <c:pt idx="253">
                  <c:v>4.847833367368929E-2</c:v>
                </c:pt>
                <c:pt idx="254">
                  <c:v>4.7363538972852275E-2</c:v>
                </c:pt>
                <c:pt idx="255">
                  <c:v>4.0850985057961565E-2</c:v>
                </c:pt>
                <c:pt idx="256">
                  <c:v>3.5699603657989881E-2</c:v>
                </c:pt>
                <c:pt idx="257">
                  <c:v>3.0764146790458118E-2</c:v>
                </c:pt>
                <c:pt idx="258">
                  <c:v>3.0779809563343013E-2</c:v>
                </c:pt>
                <c:pt idx="259">
                  <c:v>2.4358638167801139E-2</c:v>
                </c:pt>
                <c:pt idx="260">
                  <c:v>2.5533038051565562E-2</c:v>
                </c:pt>
                <c:pt idx="261">
                  <c:v>2.0523932585139935E-2</c:v>
                </c:pt>
                <c:pt idx="262">
                  <c:v>1.922144386811029E-2</c:v>
                </c:pt>
                <c:pt idx="263">
                  <c:v>1.7694581263387053E-2</c:v>
                </c:pt>
                <c:pt idx="264">
                  <c:v>1.4799631488928999E-2</c:v>
                </c:pt>
                <c:pt idx="265">
                  <c:v>1.327469729081286E-2</c:v>
                </c:pt>
                <c:pt idx="266">
                  <c:v>1.2214860687856821E-2</c:v>
                </c:pt>
                <c:pt idx="267">
                  <c:v>1.1390889279764494E-2</c:v>
                </c:pt>
                <c:pt idx="268">
                  <c:v>9.0228561866244721E-3</c:v>
                </c:pt>
                <c:pt idx="269">
                  <c:v>8.4528598159593349E-3</c:v>
                </c:pt>
                <c:pt idx="270">
                  <c:v>7.164950728046667E-3</c:v>
                </c:pt>
                <c:pt idx="271">
                  <c:v>6.3036679565378791E-3</c:v>
                </c:pt>
                <c:pt idx="272">
                  <c:v>4.7301133728254938E-3</c:v>
                </c:pt>
                <c:pt idx="273">
                  <c:v>4.5156231167614736E-3</c:v>
                </c:pt>
                <c:pt idx="274">
                  <c:v>4.973204300435379E-3</c:v>
                </c:pt>
                <c:pt idx="275">
                  <c:v>4.5908722146917654E-3</c:v>
                </c:pt>
                <c:pt idx="276">
                  <c:v>3.2683735385709259E-3</c:v>
                </c:pt>
                <c:pt idx="277">
                  <c:v>3.0615623280042092E-3</c:v>
                </c:pt>
                <c:pt idx="278">
                  <c:v>3.2875084718464228E-3</c:v>
                </c:pt>
                <c:pt idx="279">
                  <c:v>1.9502843104277545E-3</c:v>
                </c:pt>
                <c:pt idx="280">
                  <c:v>1.8453123457385181E-3</c:v>
                </c:pt>
                <c:pt idx="281">
                  <c:v>1.6252678303584516E-3</c:v>
                </c:pt>
                <c:pt idx="282">
                  <c:v>1.5720817115415064E-3</c:v>
                </c:pt>
                <c:pt idx="283">
                  <c:v>2.0894457263089493E-3</c:v>
                </c:pt>
                <c:pt idx="284">
                  <c:v>1.1872729556561881E-3</c:v>
                </c:pt>
                <c:pt idx="285">
                  <c:v>1.3083457970461049E-3</c:v>
                </c:pt>
                <c:pt idx="286">
                  <c:v>1.0821225491620147E-3</c:v>
                </c:pt>
                <c:pt idx="287">
                  <c:v>9.121162962860399E-4</c:v>
                </c:pt>
                <c:pt idx="288">
                  <c:v>1.085015173586014E-3</c:v>
                </c:pt>
                <c:pt idx="289">
                  <c:v>6.864349596374037E-4</c:v>
                </c:pt>
                <c:pt idx="290">
                  <c:v>8.0258472407916258E-4</c:v>
                </c:pt>
                <c:pt idx="291">
                  <c:v>6.3190832242592313E-4</c:v>
                </c:pt>
                <c:pt idx="292">
                  <c:v>5.1799595086453884E-4</c:v>
                </c:pt>
                <c:pt idx="293">
                  <c:v>6.9297190761984757E-4</c:v>
                </c:pt>
                <c:pt idx="294">
                  <c:v>5.8079217601531713E-4</c:v>
                </c:pt>
                <c:pt idx="295">
                  <c:v>5.8064085547967765E-4</c:v>
                </c:pt>
                <c:pt idx="296">
                  <c:v>2.9114879209405677E-4</c:v>
                </c:pt>
                <c:pt idx="297">
                  <c:v>5.2489024606229421E-4</c:v>
                </c:pt>
                <c:pt idx="298">
                  <c:v>3.5140891253240792E-4</c:v>
                </c:pt>
                <c:pt idx="299">
                  <c:v>9.3943186355824131E-4</c:v>
                </c:pt>
                <c:pt idx="300">
                  <c:v>4.1125865882227024E-4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A9C-4DD3-A8B7-60BFA694F6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7962208"/>
        <c:axId val="447967456"/>
      </c:scatterChart>
      <c:valAx>
        <c:axId val="447962208"/>
        <c:scaling>
          <c:orientation val="minMax"/>
          <c:max val="700"/>
          <c:min val="55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447967456"/>
        <c:crosses val="autoZero"/>
        <c:crossBetween val="midCat"/>
      </c:valAx>
      <c:valAx>
        <c:axId val="447967456"/>
        <c:scaling>
          <c:orientation val="minMax"/>
          <c:max val="1.0000000000000002E-2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447962208"/>
        <c:crosses val="autoZero"/>
        <c:crossBetween val="midCat"/>
      </c:valAx>
      <c:spPr>
        <a:noFill/>
        <a:ln w="12700">
          <a:solidFill>
            <a:schemeClr val="tx1">
              <a:lumMod val="95000"/>
              <a:lumOff val="5000"/>
            </a:scheme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491342265552563"/>
          <c:y val="9.0335307590536845E-2"/>
          <c:w val="0.60445765768250759"/>
          <c:h val="0.68893238366661769"/>
        </c:manualLayout>
      </c:layout>
      <c:scatterChart>
        <c:scatterStyle val="smoothMarker"/>
        <c:varyColors val="0"/>
        <c:ser>
          <c:idx val="3"/>
          <c:order val="0"/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'JR280-1mm.Sample.Raw'!$A$3:$A$503</c:f>
              <c:numCache>
                <c:formatCode>General</c:formatCode>
                <c:ptCount val="501"/>
                <c:pt idx="0">
                  <c:v>700</c:v>
                </c:pt>
                <c:pt idx="1">
                  <c:v>699</c:v>
                </c:pt>
                <c:pt idx="2">
                  <c:v>698</c:v>
                </c:pt>
                <c:pt idx="3">
                  <c:v>697</c:v>
                </c:pt>
                <c:pt idx="4">
                  <c:v>696</c:v>
                </c:pt>
                <c:pt idx="5">
                  <c:v>695</c:v>
                </c:pt>
                <c:pt idx="6">
                  <c:v>694</c:v>
                </c:pt>
                <c:pt idx="7">
                  <c:v>693</c:v>
                </c:pt>
                <c:pt idx="8">
                  <c:v>692</c:v>
                </c:pt>
                <c:pt idx="9">
                  <c:v>691</c:v>
                </c:pt>
                <c:pt idx="10">
                  <c:v>690</c:v>
                </c:pt>
                <c:pt idx="11">
                  <c:v>689</c:v>
                </c:pt>
                <c:pt idx="12">
                  <c:v>688</c:v>
                </c:pt>
                <c:pt idx="13">
                  <c:v>687</c:v>
                </c:pt>
                <c:pt idx="14">
                  <c:v>686</c:v>
                </c:pt>
                <c:pt idx="15">
                  <c:v>685</c:v>
                </c:pt>
                <c:pt idx="16">
                  <c:v>684</c:v>
                </c:pt>
                <c:pt idx="17">
                  <c:v>683</c:v>
                </c:pt>
                <c:pt idx="18">
                  <c:v>682</c:v>
                </c:pt>
                <c:pt idx="19">
                  <c:v>681</c:v>
                </c:pt>
                <c:pt idx="20">
                  <c:v>680</c:v>
                </c:pt>
                <c:pt idx="21">
                  <c:v>679</c:v>
                </c:pt>
                <c:pt idx="22">
                  <c:v>678</c:v>
                </c:pt>
                <c:pt idx="23">
                  <c:v>677</c:v>
                </c:pt>
                <c:pt idx="24">
                  <c:v>676</c:v>
                </c:pt>
                <c:pt idx="25">
                  <c:v>675</c:v>
                </c:pt>
                <c:pt idx="26">
                  <c:v>674</c:v>
                </c:pt>
                <c:pt idx="27">
                  <c:v>673</c:v>
                </c:pt>
                <c:pt idx="28">
                  <c:v>672</c:v>
                </c:pt>
                <c:pt idx="29">
                  <c:v>671</c:v>
                </c:pt>
                <c:pt idx="30">
                  <c:v>670</c:v>
                </c:pt>
                <c:pt idx="31">
                  <c:v>669</c:v>
                </c:pt>
                <c:pt idx="32">
                  <c:v>668</c:v>
                </c:pt>
                <c:pt idx="33">
                  <c:v>667</c:v>
                </c:pt>
                <c:pt idx="34">
                  <c:v>666</c:v>
                </c:pt>
                <c:pt idx="35">
                  <c:v>665</c:v>
                </c:pt>
                <c:pt idx="36">
                  <c:v>664</c:v>
                </c:pt>
                <c:pt idx="37">
                  <c:v>663</c:v>
                </c:pt>
                <c:pt idx="38">
                  <c:v>662</c:v>
                </c:pt>
                <c:pt idx="39">
                  <c:v>661</c:v>
                </c:pt>
                <c:pt idx="40">
                  <c:v>660</c:v>
                </c:pt>
                <c:pt idx="41">
                  <c:v>659</c:v>
                </c:pt>
                <c:pt idx="42">
                  <c:v>658</c:v>
                </c:pt>
                <c:pt idx="43">
                  <c:v>657</c:v>
                </c:pt>
                <c:pt idx="44">
                  <c:v>656</c:v>
                </c:pt>
                <c:pt idx="45">
                  <c:v>655</c:v>
                </c:pt>
                <c:pt idx="46">
                  <c:v>654</c:v>
                </c:pt>
                <c:pt idx="47">
                  <c:v>653</c:v>
                </c:pt>
                <c:pt idx="48">
                  <c:v>652</c:v>
                </c:pt>
                <c:pt idx="49">
                  <c:v>651</c:v>
                </c:pt>
                <c:pt idx="50">
                  <c:v>650</c:v>
                </c:pt>
                <c:pt idx="51">
                  <c:v>649</c:v>
                </c:pt>
                <c:pt idx="52">
                  <c:v>648</c:v>
                </c:pt>
                <c:pt idx="53">
                  <c:v>647</c:v>
                </c:pt>
                <c:pt idx="54">
                  <c:v>646</c:v>
                </c:pt>
                <c:pt idx="55">
                  <c:v>645</c:v>
                </c:pt>
                <c:pt idx="56">
                  <c:v>644</c:v>
                </c:pt>
                <c:pt idx="57">
                  <c:v>643</c:v>
                </c:pt>
                <c:pt idx="58">
                  <c:v>642</c:v>
                </c:pt>
                <c:pt idx="59">
                  <c:v>641</c:v>
                </c:pt>
                <c:pt idx="60">
                  <c:v>640</c:v>
                </c:pt>
                <c:pt idx="61">
                  <c:v>639</c:v>
                </c:pt>
                <c:pt idx="62">
                  <c:v>638</c:v>
                </c:pt>
                <c:pt idx="63">
                  <c:v>637</c:v>
                </c:pt>
                <c:pt idx="64">
                  <c:v>636</c:v>
                </c:pt>
                <c:pt idx="65">
                  <c:v>635</c:v>
                </c:pt>
                <c:pt idx="66">
                  <c:v>634</c:v>
                </c:pt>
                <c:pt idx="67">
                  <c:v>633</c:v>
                </c:pt>
                <c:pt idx="68">
                  <c:v>632</c:v>
                </c:pt>
                <c:pt idx="69">
                  <c:v>631</c:v>
                </c:pt>
                <c:pt idx="70">
                  <c:v>630</c:v>
                </c:pt>
                <c:pt idx="71">
                  <c:v>629</c:v>
                </c:pt>
                <c:pt idx="72">
                  <c:v>628</c:v>
                </c:pt>
                <c:pt idx="73">
                  <c:v>627</c:v>
                </c:pt>
                <c:pt idx="74">
                  <c:v>626</c:v>
                </c:pt>
                <c:pt idx="75">
                  <c:v>625</c:v>
                </c:pt>
                <c:pt idx="76">
                  <c:v>624</c:v>
                </c:pt>
                <c:pt idx="77">
                  <c:v>623</c:v>
                </c:pt>
                <c:pt idx="78">
                  <c:v>622</c:v>
                </c:pt>
                <c:pt idx="79">
                  <c:v>621</c:v>
                </c:pt>
                <c:pt idx="80">
                  <c:v>620</c:v>
                </c:pt>
                <c:pt idx="81">
                  <c:v>619</c:v>
                </c:pt>
                <c:pt idx="82">
                  <c:v>618</c:v>
                </c:pt>
                <c:pt idx="83">
                  <c:v>617</c:v>
                </c:pt>
                <c:pt idx="84">
                  <c:v>616</c:v>
                </c:pt>
                <c:pt idx="85">
                  <c:v>615</c:v>
                </c:pt>
                <c:pt idx="86">
                  <c:v>614</c:v>
                </c:pt>
                <c:pt idx="87">
                  <c:v>613</c:v>
                </c:pt>
                <c:pt idx="88">
                  <c:v>612</c:v>
                </c:pt>
                <c:pt idx="89">
                  <c:v>611</c:v>
                </c:pt>
                <c:pt idx="90">
                  <c:v>610</c:v>
                </c:pt>
                <c:pt idx="91">
                  <c:v>609</c:v>
                </c:pt>
                <c:pt idx="92">
                  <c:v>608</c:v>
                </c:pt>
                <c:pt idx="93">
                  <c:v>607</c:v>
                </c:pt>
                <c:pt idx="94">
                  <c:v>606</c:v>
                </c:pt>
                <c:pt idx="95">
                  <c:v>605</c:v>
                </c:pt>
                <c:pt idx="96">
                  <c:v>604</c:v>
                </c:pt>
                <c:pt idx="97">
                  <c:v>603</c:v>
                </c:pt>
                <c:pt idx="98">
                  <c:v>602</c:v>
                </c:pt>
                <c:pt idx="99">
                  <c:v>601</c:v>
                </c:pt>
                <c:pt idx="100">
                  <c:v>600</c:v>
                </c:pt>
                <c:pt idx="101">
                  <c:v>599</c:v>
                </c:pt>
                <c:pt idx="102">
                  <c:v>598</c:v>
                </c:pt>
                <c:pt idx="103">
                  <c:v>597</c:v>
                </c:pt>
                <c:pt idx="104">
                  <c:v>596</c:v>
                </c:pt>
                <c:pt idx="105">
                  <c:v>595</c:v>
                </c:pt>
                <c:pt idx="106">
                  <c:v>594</c:v>
                </c:pt>
                <c:pt idx="107">
                  <c:v>593</c:v>
                </c:pt>
                <c:pt idx="108">
                  <c:v>592</c:v>
                </c:pt>
                <c:pt idx="109">
                  <c:v>591</c:v>
                </c:pt>
                <c:pt idx="110">
                  <c:v>590</c:v>
                </c:pt>
                <c:pt idx="111">
                  <c:v>589</c:v>
                </c:pt>
                <c:pt idx="112">
                  <c:v>588</c:v>
                </c:pt>
                <c:pt idx="113">
                  <c:v>587</c:v>
                </c:pt>
                <c:pt idx="114">
                  <c:v>586</c:v>
                </c:pt>
                <c:pt idx="115">
                  <c:v>585</c:v>
                </c:pt>
                <c:pt idx="116">
                  <c:v>584</c:v>
                </c:pt>
                <c:pt idx="117">
                  <c:v>583</c:v>
                </c:pt>
                <c:pt idx="118">
                  <c:v>582</c:v>
                </c:pt>
                <c:pt idx="119">
                  <c:v>581</c:v>
                </c:pt>
                <c:pt idx="120">
                  <c:v>580</c:v>
                </c:pt>
                <c:pt idx="121">
                  <c:v>579</c:v>
                </c:pt>
                <c:pt idx="122">
                  <c:v>578</c:v>
                </c:pt>
                <c:pt idx="123">
                  <c:v>577</c:v>
                </c:pt>
                <c:pt idx="124">
                  <c:v>576</c:v>
                </c:pt>
                <c:pt idx="125">
                  <c:v>575</c:v>
                </c:pt>
                <c:pt idx="126">
                  <c:v>574</c:v>
                </c:pt>
                <c:pt idx="127">
                  <c:v>573</c:v>
                </c:pt>
                <c:pt idx="128">
                  <c:v>572</c:v>
                </c:pt>
                <c:pt idx="129">
                  <c:v>571</c:v>
                </c:pt>
                <c:pt idx="130">
                  <c:v>570</c:v>
                </c:pt>
                <c:pt idx="131">
                  <c:v>569</c:v>
                </c:pt>
                <c:pt idx="132">
                  <c:v>568</c:v>
                </c:pt>
                <c:pt idx="133">
                  <c:v>567</c:v>
                </c:pt>
                <c:pt idx="134">
                  <c:v>566</c:v>
                </c:pt>
                <c:pt idx="135">
                  <c:v>565</c:v>
                </c:pt>
                <c:pt idx="136">
                  <c:v>564</c:v>
                </c:pt>
                <c:pt idx="137">
                  <c:v>563</c:v>
                </c:pt>
                <c:pt idx="138">
                  <c:v>562</c:v>
                </c:pt>
                <c:pt idx="139">
                  <c:v>561</c:v>
                </c:pt>
                <c:pt idx="140">
                  <c:v>560</c:v>
                </c:pt>
                <c:pt idx="141">
                  <c:v>559</c:v>
                </c:pt>
                <c:pt idx="142">
                  <c:v>558</c:v>
                </c:pt>
                <c:pt idx="143">
                  <c:v>557</c:v>
                </c:pt>
                <c:pt idx="144">
                  <c:v>556</c:v>
                </c:pt>
                <c:pt idx="145">
                  <c:v>555</c:v>
                </c:pt>
                <c:pt idx="146">
                  <c:v>554</c:v>
                </c:pt>
                <c:pt idx="147">
                  <c:v>553</c:v>
                </c:pt>
                <c:pt idx="148">
                  <c:v>552</c:v>
                </c:pt>
                <c:pt idx="149">
                  <c:v>551</c:v>
                </c:pt>
                <c:pt idx="150">
                  <c:v>550</c:v>
                </c:pt>
                <c:pt idx="151">
                  <c:v>549</c:v>
                </c:pt>
                <c:pt idx="152">
                  <c:v>548</c:v>
                </c:pt>
                <c:pt idx="153">
                  <c:v>547</c:v>
                </c:pt>
                <c:pt idx="154">
                  <c:v>546</c:v>
                </c:pt>
                <c:pt idx="155">
                  <c:v>545</c:v>
                </c:pt>
                <c:pt idx="156">
                  <c:v>544</c:v>
                </c:pt>
                <c:pt idx="157">
                  <c:v>543</c:v>
                </c:pt>
                <c:pt idx="158">
                  <c:v>542</c:v>
                </c:pt>
                <c:pt idx="159">
                  <c:v>541</c:v>
                </c:pt>
                <c:pt idx="160">
                  <c:v>540</c:v>
                </c:pt>
                <c:pt idx="161">
                  <c:v>539</c:v>
                </c:pt>
                <c:pt idx="162">
                  <c:v>538</c:v>
                </c:pt>
                <c:pt idx="163">
                  <c:v>537</c:v>
                </c:pt>
                <c:pt idx="164">
                  <c:v>536</c:v>
                </c:pt>
                <c:pt idx="165">
                  <c:v>535</c:v>
                </c:pt>
                <c:pt idx="166">
                  <c:v>534</c:v>
                </c:pt>
                <c:pt idx="167">
                  <c:v>533</c:v>
                </c:pt>
                <c:pt idx="168">
                  <c:v>532</c:v>
                </c:pt>
                <c:pt idx="169">
                  <c:v>531</c:v>
                </c:pt>
                <c:pt idx="170">
                  <c:v>530</c:v>
                </c:pt>
                <c:pt idx="171">
                  <c:v>529</c:v>
                </c:pt>
                <c:pt idx="172">
                  <c:v>528</c:v>
                </c:pt>
                <c:pt idx="173">
                  <c:v>527</c:v>
                </c:pt>
                <c:pt idx="174">
                  <c:v>526</c:v>
                </c:pt>
                <c:pt idx="175">
                  <c:v>525</c:v>
                </c:pt>
                <c:pt idx="176">
                  <c:v>524</c:v>
                </c:pt>
                <c:pt idx="177">
                  <c:v>523</c:v>
                </c:pt>
                <c:pt idx="178">
                  <c:v>522</c:v>
                </c:pt>
                <c:pt idx="179">
                  <c:v>521</c:v>
                </c:pt>
                <c:pt idx="180">
                  <c:v>520</c:v>
                </c:pt>
                <c:pt idx="181">
                  <c:v>519</c:v>
                </c:pt>
                <c:pt idx="182">
                  <c:v>518</c:v>
                </c:pt>
                <c:pt idx="183">
                  <c:v>517</c:v>
                </c:pt>
                <c:pt idx="184">
                  <c:v>516</c:v>
                </c:pt>
                <c:pt idx="185">
                  <c:v>515</c:v>
                </c:pt>
                <c:pt idx="186">
                  <c:v>514</c:v>
                </c:pt>
                <c:pt idx="187">
                  <c:v>513</c:v>
                </c:pt>
                <c:pt idx="188">
                  <c:v>512</c:v>
                </c:pt>
                <c:pt idx="189">
                  <c:v>511</c:v>
                </c:pt>
                <c:pt idx="190">
                  <c:v>510</c:v>
                </c:pt>
                <c:pt idx="191">
                  <c:v>509</c:v>
                </c:pt>
                <c:pt idx="192">
                  <c:v>508</c:v>
                </c:pt>
                <c:pt idx="193">
                  <c:v>507</c:v>
                </c:pt>
                <c:pt idx="194">
                  <c:v>506</c:v>
                </c:pt>
                <c:pt idx="195">
                  <c:v>505</c:v>
                </c:pt>
                <c:pt idx="196">
                  <c:v>504</c:v>
                </c:pt>
                <c:pt idx="197">
                  <c:v>503</c:v>
                </c:pt>
                <c:pt idx="198">
                  <c:v>502</c:v>
                </c:pt>
                <c:pt idx="199">
                  <c:v>501</c:v>
                </c:pt>
                <c:pt idx="200">
                  <c:v>500</c:v>
                </c:pt>
                <c:pt idx="201">
                  <c:v>499</c:v>
                </c:pt>
                <c:pt idx="202">
                  <c:v>498</c:v>
                </c:pt>
                <c:pt idx="203">
                  <c:v>497</c:v>
                </c:pt>
                <c:pt idx="204">
                  <c:v>496</c:v>
                </c:pt>
                <c:pt idx="205">
                  <c:v>495</c:v>
                </c:pt>
                <c:pt idx="206">
                  <c:v>494</c:v>
                </c:pt>
                <c:pt idx="207">
                  <c:v>493</c:v>
                </c:pt>
                <c:pt idx="208">
                  <c:v>492</c:v>
                </c:pt>
                <c:pt idx="209">
                  <c:v>491</c:v>
                </c:pt>
                <c:pt idx="210">
                  <c:v>490</c:v>
                </c:pt>
                <c:pt idx="211">
                  <c:v>489</c:v>
                </c:pt>
                <c:pt idx="212">
                  <c:v>488</c:v>
                </c:pt>
                <c:pt idx="213">
                  <c:v>487</c:v>
                </c:pt>
                <c:pt idx="214">
                  <c:v>486</c:v>
                </c:pt>
                <c:pt idx="215">
                  <c:v>485</c:v>
                </c:pt>
                <c:pt idx="216">
                  <c:v>484</c:v>
                </c:pt>
                <c:pt idx="217">
                  <c:v>483</c:v>
                </c:pt>
                <c:pt idx="218">
                  <c:v>482</c:v>
                </c:pt>
                <c:pt idx="219">
                  <c:v>481</c:v>
                </c:pt>
                <c:pt idx="220">
                  <c:v>480</c:v>
                </c:pt>
                <c:pt idx="221">
                  <c:v>479</c:v>
                </c:pt>
                <c:pt idx="222">
                  <c:v>478</c:v>
                </c:pt>
                <c:pt idx="223">
                  <c:v>477</c:v>
                </c:pt>
                <c:pt idx="224">
                  <c:v>476</c:v>
                </c:pt>
                <c:pt idx="225">
                  <c:v>475</c:v>
                </c:pt>
                <c:pt idx="226">
                  <c:v>474</c:v>
                </c:pt>
                <c:pt idx="227">
                  <c:v>473</c:v>
                </c:pt>
                <c:pt idx="228">
                  <c:v>472</c:v>
                </c:pt>
                <c:pt idx="229">
                  <c:v>471</c:v>
                </c:pt>
                <c:pt idx="230">
                  <c:v>470</c:v>
                </c:pt>
                <c:pt idx="231">
                  <c:v>469</c:v>
                </c:pt>
                <c:pt idx="232">
                  <c:v>468</c:v>
                </c:pt>
                <c:pt idx="233">
                  <c:v>467</c:v>
                </c:pt>
                <c:pt idx="234">
                  <c:v>466</c:v>
                </c:pt>
                <c:pt idx="235">
                  <c:v>465</c:v>
                </c:pt>
                <c:pt idx="236">
                  <c:v>464</c:v>
                </c:pt>
                <c:pt idx="237">
                  <c:v>463</c:v>
                </c:pt>
                <c:pt idx="238">
                  <c:v>462</c:v>
                </c:pt>
                <c:pt idx="239">
                  <c:v>461</c:v>
                </c:pt>
                <c:pt idx="240">
                  <c:v>460</c:v>
                </c:pt>
                <c:pt idx="241">
                  <c:v>459</c:v>
                </c:pt>
                <c:pt idx="242">
                  <c:v>458</c:v>
                </c:pt>
                <c:pt idx="243">
                  <c:v>457</c:v>
                </c:pt>
                <c:pt idx="244">
                  <c:v>456</c:v>
                </c:pt>
                <c:pt idx="245">
                  <c:v>455</c:v>
                </c:pt>
                <c:pt idx="246">
                  <c:v>454</c:v>
                </c:pt>
                <c:pt idx="247">
                  <c:v>453</c:v>
                </c:pt>
                <c:pt idx="248">
                  <c:v>452</c:v>
                </c:pt>
                <c:pt idx="249">
                  <c:v>451</c:v>
                </c:pt>
                <c:pt idx="250">
                  <c:v>450</c:v>
                </c:pt>
                <c:pt idx="251">
                  <c:v>449</c:v>
                </c:pt>
                <c:pt idx="252">
                  <c:v>448</c:v>
                </c:pt>
                <c:pt idx="253">
                  <c:v>447</c:v>
                </c:pt>
                <c:pt idx="254">
                  <c:v>446</c:v>
                </c:pt>
                <c:pt idx="255">
                  <c:v>445</c:v>
                </c:pt>
                <c:pt idx="256">
                  <c:v>444</c:v>
                </c:pt>
                <c:pt idx="257">
                  <c:v>443</c:v>
                </c:pt>
                <c:pt idx="258">
                  <c:v>442</c:v>
                </c:pt>
                <c:pt idx="259">
                  <c:v>441</c:v>
                </c:pt>
                <c:pt idx="260">
                  <c:v>440</c:v>
                </c:pt>
                <c:pt idx="261">
                  <c:v>439</c:v>
                </c:pt>
                <c:pt idx="262">
                  <c:v>438</c:v>
                </c:pt>
                <c:pt idx="263">
                  <c:v>437</c:v>
                </c:pt>
                <c:pt idx="264">
                  <c:v>436</c:v>
                </c:pt>
                <c:pt idx="265">
                  <c:v>435</c:v>
                </c:pt>
                <c:pt idx="266">
                  <c:v>434</c:v>
                </c:pt>
                <c:pt idx="267">
                  <c:v>433</c:v>
                </c:pt>
                <c:pt idx="268">
                  <c:v>432</c:v>
                </c:pt>
                <c:pt idx="269">
                  <c:v>431</c:v>
                </c:pt>
                <c:pt idx="270">
                  <c:v>430</c:v>
                </c:pt>
                <c:pt idx="271">
                  <c:v>429</c:v>
                </c:pt>
                <c:pt idx="272">
                  <c:v>428</c:v>
                </c:pt>
                <c:pt idx="273">
                  <c:v>427</c:v>
                </c:pt>
                <c:pt idx="274">
                  <c:v>426</c:v>
                </c:pt>
                <c:pt idx="275">
                  <c:v>425</c:v>
                </c:pt>
                <c:pt idx="276">
                  <c:v>424</c:v>
                </c:pt>
                <c:pt idx="277">
                  <c:v>423</c:v>
                </c:pt>
                <c:pt idx="278">
                  <c:v>422</c:v>
                </c:pt>
                <c:pt idx="279">
                  <c:v>421</c:v>
                </c:pt>
                <c:pt idx="280">
                  <c:v>420</c:v>
                </c:pt>
                <c:pt idx="281">
                  <c:v>419</c:v>
                </c:pt>
                <c:pt idx="282">
                  <c:v>418</c:v>
                </c:pt>
                <c:pt idx="283">
                  <c:v>417</c:v>
                </c:pt>
                <c:pt idx="284">
                  <c:v>416</c:v>
                </c:pt>
                <c:pt idx="285">
                  <c:v>415</c:v>
                </c:pt>
                <c:pt idx="286">
                  <c:v>414</c:v>
                </c:pt>
                <c:pt idx="287">
                  <c:v>413</c:v>
                </c:pt>
                <c:pt idx="288">
                  <c:v>412</c:v>
                </c:pt>
                <c:pt idx="289">
                  <c:v>411</c:v>
                </c:pt>
                <c:pt idx="290">
                  <c:v>410</c:v>
                </c:pt>
                <c:pt idx="291">
                  <c:v>409</c:v>
                </c:pt>
                <c:pt idx="292">
                  <c:v>408</c:v>
                </c:pt>
                <c:pt idx="293">
                  <c:v>407</c:v>
                </c:pt>
                <c:pt idx="294">
                  <c:v>406</c:v>
                </c:pt>
                <c:pt idx="295">
                  <c:v>405</c:v>
                </c:pt>
                <c:pt idx="296">
                  <c:v>404</c:v>
                </c:pt>
                <c:pt idx="297">
                  <c:v>403</c:v>
                </c:pt>
                <c:pt idx="298">
                  <c:v>402</c:v>
                </c:pt>
                <c:pt idx="299">
                  <c:v>401</c:v>
                </c:pt>
                <c:pt idx="300">
                  <c:v>400</c:v>
                </c:pt>
                <c:pt idx="301">
                  <c:v>399</c:v>
                </c:pt>
                <c:pt idx="302">
                  <c:v>398</c:v>
                </c:pt>
                <c:pt idx="303">
                  <c:v>397</c:v>
                </c:pt>
                <c:pt idx="304">
                  <c:v>396</c:v>
                </c:pt>
                <c:pt idx="305">
                  <c:v>395</c:v>
                </c:pt>
                <c:pt idx="306">
                  <c:v>394</c:v>
                </c:pt>
                <c:pt idx="307">
                  <c:v>393</c:v>
                </c:pt>
                <c:pt idx="308">
                  <c:v>392</c:v>
                </c:pt>
                <c:pt idx="309">
                  <c:v>391</c:v>
                </c:pt>
                <c:pt idx="310">
                  <c:v>390</c:v>
                </c:pt>
                <c:pt idx="311">
                  <c:v>389</c:v>
                </c:pt>
                <c:pt idx="312">
                  <c:v>388</c:v>
                </c:pt>
                <c:pt idx="313">
                  <c:v>387</c:v>
                </c:pt>
                <c:pt idx="314">
                  <c:v>386</c:v>
                </c:pt>
                <c:pt idx="315">
                  <c:v>385</c:v>
                </c:pt>
                <c:pt idx="316">
                  <c:v>384</c:v>
                </c:pt>
                <c:pt idx="317">
                  <c:v>383</c:v>
                </c:pt>
                <c:pt idx="318">
                  <c:v>382</c:v>
                </c:pt>
                <c:pt idx="319">
                  <c:v>381</c:v>
                </c:pt>
                <c:pt idx="320">
                  <c:v>380</c:v>
                </c:pt>
                <c:pt idx="321">
                  <c:v>379</c:v>
                </c:pt>
                <c:pt idx="322">
                  <c:v>378</c:v>
                </c:pt>
                <c:pt idx="323">
                  <c:v>377</c:v>
                </c:pt>
                <c:pt idx="324">
                  <c:v>376</c:v>
                </c:pt>
                <c:pt idx="325">
                  <c:v>375</c:v>
                </c:pt>
                <c:pt idx="326">
                  <c:v>374</c:v>
                </c:pt>
                <c:pt idx="327">
                  <c:v>373</c:v>
                </c:pt>
                <c:pt idx="328">
                  <c:v>372</c:v>
                </c:pt>
                <c:pt idx="329">
                  <c:v>371</c:v>
                </c:pt>
                <c:pt idx="330">
                  <c:v>370</c:v>
                </c:pt>
                <c:pt idx="331">
                  <c:v>369</c:v>
                </c:pt>
                <c:pt idx="332">
                  <c:v>368</c:v>
                </c:pt>
                <c:pt idx="333">
                  <c:v>367</c:v>
                </c:pt>
                <c:pt idx="334">
                  <c:v>366</c:v>
                </c:pt>
                <c:pt idx="335">
                  <c:v>365</c:v>
                </c:pt>
                <c:pt idx="336">
                  <c:v>364</c:v>
                </c:pt>
                <c:pt idx="337">
                  <c:v>363</c:v>
                </c:pt>
                <c:pt idx="338">
                  <c:v>362</c:v>
                </c:pt>
                <c:pt idx="339">
                  <c:v>361</c:v>
                </c:pt>
                <c:pt idx="340">
                  <c:v>360</c:v>
                </c:pt>
                <c:pt idx="341">
                  <c:v>359</c:v>
                </c:pt>
                <c:pt idx="342">
                  <c:v>358</c:v>
                </c:pt>
                <c:pt idx="343">
                  <c:v>357</c:v>
                </c:pt>
                <c:pt idx="344">
                  <c:v>356</c:v>
                </c:pt>
                <c:pt idx="345">
                  <c:v>355</c:v>
                </c:pt>
                <c:pt idx="346">
                  <c:v>354</c:v>
                </c:pt>
                <c:pt idx="347">
                  <c:v>353</c:v>
                </c:pt>
                <c:pt idx="348">
                  <c:v>352</c:v>
                </c:pt>
                <c:pt idx="349">
                  <c:v>351</c:v>
                </c:pt>
                <c:pt idx="350">
                  <c:v>350</c:v>
                </c:pt>
                <c:pt idx="351">
                  <c:v>349</c:v>
                </c:pt>
                <c:pt idx="352">
                  <c:v>348</c:v>
                </c:pt>
                <c:pt idx="353">
                  <c:v>347</c:v>
                </c:pt>
                <c:pt idx="354">
                  <c:v>346</c:v>
                </c:pt>
                <c:pt idx="355">
                  <c:v>345</c:v>
                </c:pt>
                <c:pt idx="356">
                  <c:v>344</c:v>
                </c:pt>
                <c:pt idx="357">
                  <c:v>343</c:v>
                </c:pt>
                <c:pt idx="358">
                  <c:v>342</c:v>
                </c:pt>
                <c:pt idx="359">
                  <c:v>341</c:v>
                </c:pt>
                <c:pt idx="360">
                  <c:v>340</c:v>
                </c:pt>
                <c:pt idx="361">
                  <c:v>339</c:v>
                </c:pt>
                <c:pt idx="362">
                  <c:v>338</c:v>
                </c:pt>
                <c:pt idx="363">
                  <c:v>337</c:v>
                </c:pt>
                <c:pt idx="364">
                  <c:v>336</c:v>
                </c:pt>
                <c:pt idx="365">
                  <c:v>335</c:v>
                </c:pt>
                <c:pt idx="366">
                  <c:v>334</c:v>
                </c:pt>
                <c:pt idx="367">
                  <c:v>333</c:v>
                </c:pt>
                <c:pt idx="368">
                  <c:v>332</c:v>
                </c:pt>
                <c:pt idx="369">
                  <c:v>331</c:v>
                </c:pt>
                <c:pt idx="370">
                  <c:v>330</c:v>
                </c:pt>
                <c:pt idx="371">
                  <c:v>329</c:v>
                </c:pt>
                <c:pt idx="372">
                  <c:v>328</c:v>
                </c:pt>
                <c:pt idx="373">
                  <c:v>327</c:v>
                </c:pt>
                <c:pt idx="374">
                  <c:v>326</c:v>
                </c:pt>
                <c:pt idx="375">
                  <c:v>325</c:v>
                </c:pt>
                <c:pt idx="376">
                  <c:v>324</c:v>
                </c:pt>
                <c:pt idx="377">
                  <c:v>323</c:v>
                </c:pt>
                <c:pt idx="378">
                  <c:v>322</c:v>
                </c:pt>
                <c:pt idx="379">
                  <c:v>321</c:v>
                </c:pt>
                <c:pt idx="380">
                  <c:v>320</c:v>
                </c:pt>
                <c:pt idx="381">
                  <c:v>319</c:v>
                </c:pt>
                <c:pt idx="382">
                  <c:v>318</c:v>
                </c:pt>
                <c:pt idx="383">
                  <c:v>317</c:v>
                </c:pt>
                <c:pt idx="384">
                  <c:v>316</c:v>
                </c:pt>
                <c:pt idx="385">
                  <c:v>315</c:v>
                </c:pt>
                <c:pt idx="386">
                  <c:v>314</c:v>
                </c:pt>
                <c:pt idx="387">
                  <c:v>313</c:v>
                </c:pt>
                <c:pt idx="388">
                  <c:v>312</c:v>
                </c:pt>
                <c:pt idx="389">
                  <c:v>311</c:v>
                </c:pt>
                <c:pt idx="390">
                  <c:v>310</c:v>
                </c:pt>
                <c:pt idx="391">
                  <c:v>309</c:v>
                </c:pt>
                <c:pt idx="392">
                  <c:v>308</c:v>
                </c:pt>
                <c:pt idx="393">
                  <c:v>307</c:v>
                </c:pt>
                <c:pt idx="394">
                  <c:v>306</c:v>
                </c:pt>
                <c:pt idx="395">
                  <c:v>305</c:v>
                </c:pt>
                <c:pt idx="396">
                  <c:v>304</c:v>
                </c:pt>
                <c:pt idx="397">
                  <c:v>303</c:v>
                </c:pt>
                <c:pt idx="398">
                  <c:v>302</c:v>
                </c:pt>
                <c:pt idx="399">
                  <c:v>301</c:v>
                </c:pt>
                <c:pt idx="400">
                  <c:v>300</c:v>
                </c:pt>
                <c:pt idx="401">
                  <c:v>299</c:v>
                </c:pt>
                <c:pt idx="402">
                  <c:v>298</c:v>
                </c:pt>
                <c:pt idx="403">
                  <c:v>297</c:v>
                </c:pt>
                <c:pt idx="404">
                  <c:v>296</c:v>
                </c:pt>
                <c:pt idx="405">
                  <c:v>295</c:v>
                </c:pt>
                <c:pt idx="406">
                  <c:v>294</c:v>
                </c:pt>
                <c:pt idx="407">
                  <c:v>293</c:v>
                </c:pt>
                <c:pt idx="408">
                  <c:v>292</c:v>
                </c:pt>
                <c:pt idx="409">
                  <c:v>291</c:v>
                </c:pt>
                <c:pt idx="410">
                  <c:v>290</c:v>
                </c:pt>
                <c:pt idx="411">
                  <c:v>289</c:v>
                </c:pt>
                <c:pt idx="412">
                  <c:v>288</c:v>
                </c:pt>
                <c:pt idx="413">
                  <c:v>287</c:v>
                </c:pt>
                <c:pt idx="414">
                  <c:v>286</c:v>
                </c:pt>
                <c:pt idx="415">
                  <c:v>285</c:v>
                </c:pt>
                <c:pt idx="416">
                  <c:v>284</c:v>
                </c:pt>
                <c:pt idx="417">
                  <c:v>283</c:v>
                </c:pt>
                <c:pt idx="418">
                  <c:v>282</c:v>
                </c:pt>
                <c:pt idx="419">
                  <c:v>281</c:v>
                </c:pt>
                <c:pt idx="420">
                  <c:v>280</c:v>
                </c:pt>
                <c:pt idx="421">
                  <c:v>279</c:v>
                </c:pt>
                <c:pt idx="422">
                  <c:v>278</c:v>
                </c:pt>
                <c:pt idx="423">
                  <c:v>277</c:v>
                </c:pt>
                <c:pt idx="424">
                  <c:v>276</c:v>
                </c:pt>
                <c:pt idx="425">
                  <c:v>275</c:v>
                </c:pt>
                <c:pt idx="426">
                  <c:v>274</c:v>
                </c:pt>
                <c:pt idx="427">
                  <c:v>273</c:v>
                </c:pt>
                <c:pt idx="428">
                  <c:v>272</c:v>
                </c:pt>
                <c:pt idx="429">
                  <c:v>271</c:v>
                </c:pt>
                <c:pt idx="430">
                  <c:v>270</c:v>
                </c:pt>
                <c:pt idx="431">
                  <c:v>269</c:v>
                </c:pt>
                <c:pt idx="432">
                  <c:v>268</c:v>
                </c:pt>
                <c:pt idx="433">
                  <c:v>267</c:v>
                </c:pt>
                <c:pt idx="434">
                  <c:v>266</c:v>
                </c:pt>
                <c:pt idx="435">
                  <c:v>265</c:v>
                </c:pt>
                <c:pt idx="436">
                  <c:v>264</c:v>
                </c:pt>
                <c:pt idx="437">
                  <c:v>263</c:v>
                </c:pt>
                <c:pt idx="438">
                  <c:v>262</c:v>
                </c:pt>
                <c:pt idx="439">
                  <c:v>261</c:v>
                </c:pt>
                <c:pt idx="440">
                  <c:v>260</c:v>
                </c:pt>
                <c:pt idx="441">
                  <c:v>259</c:v>
                </c:pt>
                <c:pt idx="442">
                  <c:v>258</c:v>
                </c:pt>
                <c:pt idx="443">
                  <c:v>257</c:v>
                </c:pt>
                <c:pt idx="444">
                  <c:v>256</c:v>
                </c:pt>
                <c:pt idx="445">
                  <c:v>255</c:v>
                </c:pt>
                <c:pt idx="446">
                  <c:v>254</c:v>
                </c:pt>
                <c:pt idx="447">
                  <c:v>253</c:v>
                </c:pt>
                <c:pt idx="448">
                  <c:v>252</c:v>
                </c:pt>
                <c:pt idx="449">
                  <c:v>251</c:v>
                </c:pt>
                <c:pt idx="450">
                  <c:v>250</c:v>
                </c:pt>
                <c:pt idx="451">
                  <c:v>249</c:v>
                </c:pt>
                <c:pt idx="452">
                  <c:v>248</c:v>
                </c:pt>
                <c:pt idx="453">
                  <c:v>247</c:v>
                </c:pt>
                <c:pt idx="454">
                  <c:v>246</c:v>
                </c:pt>
                <c:pt idx="455">
                  <c:v>245</c:v>
                </c:pt>
                <c:pt idx="456">
                  <c:v>244</c:v>
                </c:pt>
                <c:pt idx="457">
                  <c:v>243</c:v>
                </c:pt>
                <c:pt idx="458">
                  <c:v>242</c:v>
                </c:pt>
                <c:pt idx="459">
                  <c:v>241</c:v>
                </c:pt>
                <c:pt idx="460">
                  <c:v>240</c:v>
                </c:pt>
                <c:pt idx="461">
                  <c:v>239</c:v>
                </c:pt>
                <c:pt idx="462">
                  <c:v>238</c:v>
                </c:pt>
                <c:pt idx="463">
                  <c:v>237</c:v>
                </c:pt>
                <c:pt idx="464">
                  <c:v>236</c:v>
                </c:pt>
                <c:pt idx="465">
                  <c:v>235</c:v>
                </c:pt>
                <c:pt idx="466">
                  <c:v>234</c:v>
                </c:pt>
                <c:pt idx="467">
                  <c:v>233</c:v>
                </c:pt>
                <c:pt idx="468">
                  <c:v>232</c:v>
                </c:pt>
                <c:pt idx="469">
                  <c:v>231</c:v>
                </c:pt>
                <c:pt idx="470">
                  <c:v>230</c:v>
                </c:pt>
                <c:pt idx="471">
                  <c:v>229</c:v>
                </c:pt>
                <c:pt idx="472">
                  <c:v>228</c:v>
                </c:pt>
                <c:pt idx="473">
                  <c:v>227</c:v>
                </c:pt>
                <c:pt idx="474">
                  <c:v>226</c:v>
                </c:pt>
                <c:pt idx="475">
                  <c:v>225</c:v>
                </c:pt>
                <c:pt idx="476">
                  <c:v>224</c:v>
                </c:pt>
                <c:pt idx="477">
                  <c:v>223</c:v>
                </c:pt>
                <c:pt idx="478">
                  <c:v>222</c:v>
                </c:pt>
                <c:pt idx="479">
                  <c:v>221</c:v>
                </c:pt>
                <c:pt idx="480">
                  <c:v>220</c:v>
                </c:pt>
                <c:pt idx="481">
                  <c:v>219</c:v>
                </c:pt>
                <c:pt idx="482">
                  <c:v>218</c:v>
                </c:pt>
                <c:pt idx="483">
                  <c:v>217</c:v>
                </c:pt>
                <c:pt idx="484">
                  <c:v>216</c:v>
                </c:pt>
                <c:pt idx="485">
                  <c:v>215</c:v>
                </c:pt>
                <c:pt idx="486">
                  <c:v>214</c:v>
                </c:pt>
                <c:pt idx="487">
                  <c:v>213</c:v>
                </c:pt>
                <c:pt idx="488">
                  <c:v>212</c:v>
                </c:pt>
                <c:pt idx="489">
                  <c:v>211</c:v>
                </c:pt>
                <c:pt idx="490">
                  <c:v>210</c:v>
                </c:pt>
                <c:pt idx="491">
                  <c:v>209</c:v>
                </c:pt>
                <c:pt idx="492">
                  <c:v>208</c:v>
                </c:pt>
                <c:pt idx="493">
                  <c:v>207</c:v>
                </c:pt>
                <c:pt idx="494">
                  <c:v>206</c:v>
                </c:pt>
                <c:pt idx="495">
                  <c:v>205</c:v>
                </c:pt>
                <c:pt idx="496">
                  <c:v>204</c:v>
                </c:pt>
                <c:pt idx="497">
                  <c:v>203</c:v>
                </c:pt>
                <c:pt idx="498">
                  <c:v>202</c:v>
                </c:pt>
                <c:pt idx="499">
                  <c:v>201</c:v>
                </c:pt>
                <c:pt idx="500">
                  <c:v>200</c:v>
                </c:pt>
              </c:numCache>
            </c:numRef>
          </c:xVal>
          <c:yVal>
            <c:numRef>
              <c:f>'JR280-1mm.Sample.Raw'!$D$3:$D$503</c:f>
              <c:numCache>
                <c:formatCode>General</c:formatCode>
                <c:ptCount val="501"/>
                <c:pt idx="0">
                  <c:v>32.411764705882341</c:v>
                </c:pt>
                <c:pt idx="1">
                  <c:v>32.705882352941167</c:v>
                </c:pt>
                <c:pt idx="2">
                  <c:v>32.970588235294109</c:v>
                </c:pt>
                <c:pt idx="3">
                  <c:v>33.323529411764696</c:v>
                </c:pt>
                <c:pt idx="4">
                  <c:v>31.941176470588228</c:v>
                </c:pt>
                <c:pt idx="5">
                  <c:v>31.088235294117641</c:v>
                </c:pt>
                <c:pt idx="6">
                  <c:v>31.911764705882348</c:v>
                </c:pt>
                <c:pt idx="7">
                  <c:v>32.411764705882341</c:v>
                </c:pt>
                <c:pt idx="8">
                  <c:v>31.70588235294117</c:v>
                </c:pt>
                <c:pt idx="9">
                  <c:v>31.794117647058815</c:v>
                </c:pt>
                <c:pt idx="10">
                  <c:v>31.70588235294117</c:v>
                </c:pt>
                <c:pt idx="11">
                  <c:v>31.823529411764703</c:v>
                </c:pt>
                <c:pt idx="12">
                  <c:v>31.85294117647058</c:v>
                </c:pt>
                <c:pt idx="13">
                  <c:v>30.205882352941167</c:v>
                </c:pt>
                <c:pt idx="14">
                  <c:v>31.088235294117641</c:v>
                </c:pt>
                <c:pt idx="15">
                  <c:v>31.029411764705873</c:v>
                </c:pt>
                <c:pt idx="16">
                  <c:v>32.382352941176464</c:v>
                </c:pt>
                <c:pt idx="17">
                  <c:v>34.058823529411754</c:v>
                </c:pt>
                <c:pt idx="18">
                  <c:v>32.764705882352935</c:v>
                </c:pt>
                <c:pt idx="19">
                  <c:v>33.35294117647058</c:v>
                </c:pt>
                <c:pt idx="20">
                  <c:v>32.029411764705877</c:v>
                </c:pt>
                <c:pt idx="21">
                  <c:v>30.941176470588228</c:v>
                </c:pt>
                <c:pt idx="22">
                  <c:v>33.323529411764696</c:v>
                </c:pt>
                <c:pt idx="23">
                  <c:v>32.176470588235283</c:v>
                </c:pt>
                <c:pt idx="24">
                  <c:v>31.941176470588228</c:v>
                </c:pt>
                <c:pt idx="25">
                  <c:v>30.823529411764703</c:v>
                </c:pt>
                <c:pt idx="26">
                  <c:v>30.823529411764703</c:v>
                </c:pt>
                <c:pt idx="27">
                  <c:v>31.499999999999993</c:v>
                </c:pt>
                <c:pt idx="28">
                  <c:v>32.67647058823529</c:v>
                </c:pt>
                <c:pt idx="29">
                  <c:v>32.85294117647058</c:v>
                </c:pt>
                <c:pt idx="30">
                  <c:v>33.941176470588232</c:v>
                </c:pt>
                <c:pt idx="31">
                  <c:v>33.941176470588232</c:v>
                </c:pt>
                <c:pt idx="32">
                  <c:v>33.323529411764696</c:v>
                </c:pt>
                <c:pt idx="33">
                  <c:v>33.558823529411761</c:v>
                </c:pt>
                <c:pt idx="34">
                  <c:v>31.323529411764699</c:v>
                </c:pt>
                <c:pt idx="35">
                  <c:v>32.529411764705877</c:v>
                </c:pt>
                <c:pt idx="36">
                  <c:v>33.382352941176464</c:v>
                </c:pt>
                <c:pt idx="37">
                  <c:v>35.058823529411754</c:v>
                </c:pt>
                <c:pt idx="38">
                  <c:v>35.235294117647051</c:v>
                </c:pt>
                <c:pt idx="39">
                  <c:v>34.794117647058819</c:v>
                </c:pt>
                <c:pt idx="40">
                  <c:v>34.852941176470587</c:v>
                </c:pt>
                <c:pt idx="41">
                  <c:v>33.470588235294109</c:v>
                </c:pt>
                <c:pt idx="42">
                  <c:v>33.499999999999993</c:v>
                </c:pt>
                <c:pt idx="43">
                  <c:v>33.735294117647051</c:v>
                </c:pt>
                <c:pt idx="44">
                  <c:v>34.647058823529406</c:v>
                </c:pt>
                <c:pt idx="45">
                  <c:v>34.852941176470587</c:v>
                </c:pt>
                <c:pt idx="46">
                  <c:v>33.705882352941174</c:v>
                </c:pt>
                <c:pt idx="47">
                  <c:v>32.470588235294109</c:v>
                </c:pt>
                <c:pt idx="48">
                  <c:v>34.705882352941174</c:v>
                </c:pt>
                <c:pt idx="49">
                  <c:v>34.852941176470587</c:v>
                </c:pt>
                <c:pt idx="50">
                  <c:v>35.264705882352935</c:v>
                </c:pt>
                <c:pt idx="51">
                  <c:v>34.882352941176464</c:v>
                </c:pt>
                <c:pt idx="52">
                  <c:v>35.558823529411761</c:v>
                </c:pt>
                <c:pt idx="53">
                  <c:v>35.205882352941167</c:v>
                </c:pt>
                <c:pt idx="54">
                  <c:v>34.617647058823529</c:v>
                </c:pt>
                <c:pt idx="55">
                  <c:v>35.264705882352935</c:v>
                </c:pt>
                <c:pt idx="56">
                  <c:v>36.029411764705877</c:v>
                </c:pt>
                <c:pt idx="57">
                  <c:v>35.705882352941167</c:v>
                </c:pt>
                <c:pt idx="58">
                  <c:v>36.382352941176464</c:v>
                </c:pt>
                <c:pt idx="59">
                  <c:v>36.499999999999993</c:v>
                </c:pt>
                <c:pt idx="60">
                  <c:v>36.029411764705877</c:v>
                </c:pt>
                <c:pt idx="61">
                  <c:v>35.088235294117645</c:v>
                </c:pt>
                <c:pt idx="62">
                  <c:v>36.558823529411754</c:v>
                </c:pt>
                <c:pt idx="63">
                  <c:v>36.529411764705877</c:v>
                </c:pt>
                <c:pt idx="64">
                  <c:v>37.35294117647058</c:v>
                </c:pt>
                <c:pt idx="65">
                  <c:v>36.941176470588225</c:v>
                </c:pt>
                <c:pt idx="66">
                  <c:v>37.176470588235283</c:v>
                </c:pt>
                <c:pt idx="67">
                  <c:v>37.205882352941174</c:v>
                </c:pt>
                <c:pt idx="68">
                  <c:v>37.911764705882348</c:v>
                </c:pt>
                <c:pt idx="69">
                  <c:v>38.088235294117638</c:v>
                </c:pt>
                <c:pt idx="70">
                  <c:v>37.35294117647058</c:v>
                </c:pt>
                <c:pt idx="71">
                  <c:v>38.264705882352935</c:v>
                </c:pt>
                <c:pt idx="72">
                  <c:v>39.647058823529406</c:v>
                </c:pt>
                <c:pt idx="73">
                  <c:v>39.588235294117638</c:v>
                </c:pt>
                <c:pt idx="74">
                  <c:v>38.205882352941167</c:v>
                </c:pt>
                <c:pt idx="75">
                  <c:v>38.735294117647051</c:v>
                </c:pt>
                <c:pt idx="76">
                  <c:v>39.470588235294116</c:v>
                </c:pt>
                <c:pt idx="77">
                  <c:v>40.088235294117638</c:v>
                </c:pt>
                <c:pt idx="78">
                  <c:v>41.058823529411761</c:v>
                </c:pt>
                <c:pt idx="79">
                  <c:v>41.323529411764696</c:v>
                </c:pt>
                <c:pt idx="80">
                  <c:v>41.558823529411754</c:v>
                </c:pt>
                <c:pt idx="81">
                  <c:v>42.117647058823515</c:v>
                </c:pt>
                <c:pt idx="82">
                  <c:v>41.647058823529399</c:v>
                </c:pt>
                <c:pt idx="83">
                  <c:v>39.794117647058819</c:v>
                </c:pt>
                <c:pt idx="84">
                  <c:v>39.941176470588232</c:v>
                </c:pt>
                <c:pt idx="85">
                  <c:v>41.264705882352935</c:v>
                </c:pt>
                <c:pt idx="86">
                  <c:v>43.117647058823522</c:v>
                </c:pt>
                <c:pt idx="87">
                  <c:v>43.499999999999993</c:v>
                </c:pt>
                <c:pt idx="88">
                  <c:v>43.764705882352935</c:v>
                </c:pt>
                <c:pt idx="89">
                  <c:v>43.323529411764696</c:v>
                </c:pt>
                <c:pt idx="90">
                  <c:v>43.235294117647051</c:v>
                </c:pt>
                <c:pt idx="91">
                  <c:v>43.911764705882341</c:v>
                </c:pt>
                <c:pt idx="92">
                  <c:v>44.029411764705877</c:v>
                </c:pt>
                <c:pt idx="93">
                  <c:v>43.205882352941167</c:v>
                </c:pt>
                <c:pt idx="94">
                  <c:v>43.999999999999993</c:v>
                </c:pt>
                <c:pt idx="95">
                  <c:v>44.941176470588232</c:v>
                </c:pt>
                <c:pt idx="96">
                  <c:v>44.382352941176457</c:v>
                </c:pt>
                <c:pt idx="97">
                  <c:v>44.35294117647058</c:v>
                </c:pt>
                <c:pt idx="98">
                  <c:v>45.205882352941167</c:v>
                </c:pt>
                <c:pt idx="99">
                  <c:v>45.470588235294109</c:v>
                </c:pt>
                <c:pt idx="100">
                  <c:v>45.823529411764696</c:v>
                </c:pt>
                <c:pt idx="101">
                  <c:v>45.85294117647058</c:v>
                </c:pt>
                <c:pt idx="102">
                  <c:v>46.735294117647051</c:v>
                </c:pt>
                <c:pt idx="103">
                  <c:v>46.941176470588225</c:v>
                </c:pt>
                <c:pt idx="104">
                  <c:v>46.970588235294109</c:v>
                </c:pt>
                <c:pt idx="105">
                  <c:v>48.294117647058812</c:v>
                </c:pt>
                <c:pt idx="106">
                  <c:v>48.499999999999993</c:v>
                </c:pt>
                <c:pt idx="107">
                  <c:v>49.470588235294102</c:v>
                </c:pt>
                <c:pt idx="108">
                  <c:v>50.205882352941167</c:v>
                </c:pt>
                <c:pt idx="109">
                  <c:v>50.235294117647051</c:v>
                </c:pt>
                <c:pt idx="110">
                  <c:v>51.470588235294109</c:v>
                </c:pt>
                <c:pt idx="111">
                  <c:v>51.441176470588225</c:v>
                </c:pt>
                <c:pt idx="112">
                  <c:v>51.058823529411754</c:v>
                </c:pt>
                <c:pt idx="113">
                  <c:v>51.205882352941167</c:v>
                </c:pt>
                <c:pt idx="114">
                  <c:v>51.823529411764696</c:v>
                </c:pt>
                <c:pt idx="115">
                  <c:v>52.441176470588225</c:v>
                </c:pt>
                <c:pt idx="116">
                  <c:v>53.558823529411754</c:v>
                </c:pt>
                <c:pt idx="117">
                  <c:v>54.441176470588225</c:v>
                </c:pt>
                <c:pt idx="118">
                  <c:v>54.52941176470587</c:v>
                </c:pt>
                <c:pt idx="119">
                  <c:v>54.764705882352928</c:v>
                </c:pt>
                <c:pt idx="120">
                  <c:v>56.147058823529406</c:v>
                </c:pt>
                <c:pt idx="121">
                  <c:v>57.088235294117638</c:v>
                </c:pt>
                <c:pt idx="122">
                  <c:v>57.323529411764696</c:v>
                </c:pt>
                <c:pt idx="123">
                  <c:v>57.676470588235283</c:v>
                </c:pt>
                <c:pt idx="124">
                  <c:v>58.088235294117645</c:v>
                </c:pt>
                <c:pt idx="125">
                  <c:v>58.882352941176457</c:v>
                </c:pt>
                <c:pt idx="126">
                  <c:v>60.02941176470587</c:v>
                </c:pt>
                <c:pt idx="127">
                  <c:v>60.794117647058805</c:v>
                </c:pt>
                <c:pt idx="128">
                  <c:v>61.02941176470587</c:v>
                </c:pt>
                <c:pt idx="129">
                  <c:v>61.735294117647051</c:v>
                </c:pt>
                <c:pt idx="130">
                  <c:v>63.058823529411754</c:v>
                </c:pt>
                <c:pt idx="131">
                  <c:v>63.647058823529406</c:v>
                </c:pt>
                <c:pt idx="132">
                  <c:v>64.794117647058812</c:v>
                </c:pt>
                <c:pt idx="133">
                  <c:v>65.647058823529406</c:v>
                </c:pt>
                <c:pt idx="134">
                  <c:v>66.70588235294116</c:v>
                </c:pt>
                <c:pt idx="135">
                  <c:v>68.147058823529406</c:v>
                </c:pt>
                <c:pt idx="136">
                  <c:v>69.441176470588218</c:v>
                </c:pt>
                <c:pt idx="137">
                  <c:v>71.411764705882334</c:v>
                </c:pt>
                <c:pt idx="138">
                  <c:v>72.52941176470587</c:v>
                </c:pt>
                <c:pt idx="139">
                  <c:v>73.499999999999986</c:v>
                </c:pt>
                <c:pt idx="140">
                  <c:v>74.852941176470566</c:v>
                </c:pt>
                <c:pt idx="141">
                  <c:v>76.20588235294116</c:v>
                </c:pt>
                <c:pt idx="142">
                  <c:v>77.029411764705856</c:v>
                </c:pt>
                <c:pt idx="143">
                  <c:v>78.764705882352928</c:v>
                </c:pt>
                <c:pt idx="144">
                  <c:v>79.911764705882334</c:v>
                </c:pt>
                <c:pt idx="145">
                  <c:v>81.352941176470566</c:v>
                </c:pt>
                <c:pt idx="146">
                  <c:v>83.941176470588232</c:v>
                </c:pt>
                <c:pt idx="147">
                  <c:v>86.617647058823522</c:v>
                </c:pt>
                <c:pt idx="148">
                  <c:v>88.323529411764696</c:v>
                </c:pt>
                <c:pt idx="149">
                  <c:v>90.088235294117638</c:v>
                </c:pt>
                <c:pt idx="150">
                  <c:v>93.02941176470587</c:v>
                </c:pt>
                <c:pt idx="151">
                  <c:v>95.499999999999972</c:v>
                </c:pt>
                <c:pt idx="152">
                  <c:v>97.529411764705856</c:v>
                </c:pt>
                <c:pt idx="153">
                  <c:v>100.70588235294116</c:v>
                </c:pt>
                <c:pt idx="154">
                  <c:v>103.38235294117645</c:v>
                </c:pt>
                <c:pt idx="155">
                  <c:v>106.70588235294116</c:v>
                </c:pt>
                <c:pt idx="156">
                  <c:v>110.88235294117645</c:v>
                </c:pt>
                <c:pt idx="157">
                  <c:v>113.70588235294116</c:v>
                </c:pt>
                <c:pt idx="158">
                  <c:v>117.02941176470586</c:v>
                </c:pt>
                <c:pt idx="159">
                  <c:v>119.61764705882352</c:v>
                </c:pt>
                <c:pt idx="160">
                  <c:v>123.35294117647057</c:v>
                </c:pt>
                <c:pt idx="161">
                  <c:v>126.85294117647057</c:v>
                </c:pt>
                <c:pt idx="162">
                  <c:v>131.26470588235293</c:v>
                </c:pt>
                <c:pt idx="163">
                  <c:v>135.32352941176467</c:v>
                </c:pt>
                <c:pt idx="164">
                  <c:v>139.2647058823529</c:v>
                </c:pt>
                <c:pt idx="165">
                  <c:v>142.73529411764702</c:v>
                </c:pt>
                <c:pt idx="166">
                  <c:v>145.23529411764702</c:v>
                </c:pt>
                <c:pt idx="167">
                  <c:v>149.64705882352936</c:v>
                </c:pt>
                <c:pt idx="168">
                  <c:v>153.88235294117644</c:v>
                </c:pt>
                <c:pt idx="169">
                  <c:v>156.47058823529409</c:v>
                </c:pt>
                <c:pt idx="170">
                  <c:v>161.3235294117647</c:v>
                </c:pt>
                <c:pt idx="171">
                  <c:v>166.05882352941174</c:v>
                </c:pt>
                <c:pt idx="172">
                  <c:v>169.47058823529409</c:v>
                </c:pt>
                <c:pt idx="173">
                  <c:v>173.47058823529406</c:v>
                </c:pt>
                <c:pt idx="174">
                  <c:v>176.82352941176467</c:v>
                </c:pt>
                <c:pt idx="175">
                  <c:v>178.88235294117644</c:v>
                </c:pt>
                <c:pt idx="176">
                  <c:v>181.85294117647055</c:v>
                </c:pt>
                <c:pt idx="177">
                  <c:v>185.73529411764704</c:v>
                </c:pt>
                <c:pt idx="178">
                  <c:v>190.11764705882351</c:v>
                </c:pt>
                <c:pt idx="179">
                  <c:v>193.88235294117644</c:v>
                </c:pt>
                <c:pt idx="180">
                  <c:v>196.4411764705882</c:v>
                </c:pt>
                <c:pt idx="181">
                  <c:v>199.0882352941176</c:v>
                </c:pt>
                <c:pt idx="182">
                  <c:v>202.67647058823528</c:v>
                </c:pt>
                <c:pt idx="183">
                  <c:v>204.82352941176467</c:v>
                </c:pt>
                <c:pt idx="184">
                  <c:v>208.88235294117644</c:v>
                </c:pt>
                <c:pt idx="185">
                  <c:v>212.70588235294113</c:v>
                </c:pt>
                <c:pt idx="186">
                  <c:v>215.41176470588229</c:v>
                </c:pt>
                <c:pt idx="187">
                  <c:v>220.85294117647055</c:v>
                </c:pt>
                <c:pt idx="188">
                  <c:v>223.73529411764702</c:v>
                </c:pt>
                <c:pt idx="189">
                  <c:v>229.05882352941171</c:v>
                </c:pt>
                <c:pt idx="190">
                  <c:v>232.67647058823525</c:v>
                </c:pt>
                <c:pt idx="191">
                  <c:v>237.05882352941171</c:v>
                </c:pt>
                <c:pt idx="192">
                  <c:v>240.8235294117647</c:v>
                </c:pt>
                <c:pt idx="193">
                  <c:v>245.55882352941174</c:v>
                </c:pt>
                <c:pt idx="194">
                  <c:v>249.23529411764704</c:v>
                </c:pt>
                <c:pt idx="195">
                  <c:v>254.23529411764702</c:v>
                </c:pt>
                <c:pt idx="196">
                  <c:v>259.17647058823525</c:v>
                </c:pt>
                <c:pt idx="197">
                  <c:v>266.11764705882348</c:v>
                </c:pt>
                <c:pt idx="198">
                  <c:v>270.79411764705878</c:v>
                </c:pt>
                <c:pt idx="199">
                  <c:v>275.23529411764702</c:v>
                </c:pt>
                <c:pt idx="200">
                  <c:v>281.82352941176464</c:v>
                </c:pt>
                <c:pt idx="201">
                  <c:v>286.47058823529409</c:v>
                </c:pt>
                <c:pt idx="202">
                  <c:v>290.88235294117641</c:v>
                </c:pt>
                <c:pt idx="203">
                  <c:v>294.38235294117641</c:v>
                </c:pt>
                <c:pt idx="204">
                  <c:v>298.88235294117641</c:v>
                </c:pt>
                <c:pt idx="205">
                  <c:v>306.41176470588232</c:v>
                </c:pt>
                <c:pt idx="206">
                  <c:v>308.38235294117641</c:v>
                </c:pt>
                <c:pt idx="207">
                  <c:v>315.05882352941171</c:v>
                </c:pt>
                <c:pt idx="208">
                  <c:v>320.99999999999994</c:v>
                </c:pt>
                <c:pt idx="209">
                  <c:v>325.49999999999994</c:v>
                </c:pt>
                <c:pt idx="210">
                  <c:v>331.82352941176464</c:v>
                </c:pt>
                <c:pt idx="211">
                  <c:v>337.35294117647049</c:v>
                </c:pt>
                <c:pt idx="212">
                  <c:v>342.32352941176464</c:v>
                </c:pt>
                <c:pt idx="213">
                  <c:v>349.88235294117641</c:v>
                </c:pt>
                <c:pt idx="214">
                  <c:v>355.5294117647058</c:v>
                </c:pt>
                <c:pt idx="215">
                  <c:v>363.58823529411757</c:v>
                </c:pt>
                <c:pt idx="216">
                  <c:v>373.76470588235287</c:v>
                </c:pt>
                <c:pt idx="217">
                  <c:v>382.67647058823525</c:v>
                </c:pt>
                <c:pt idx="218">
                  <c:v>390.97058823529403</c:v>
                </c:pt>
                <c:pt idx="219">
                  <c:v>402.94117647058818</c:v>
                </c:pt>
                <c:pt idx="220">
                  <c:v>416.17647058823519</c:v>
                </c:pt>
                <c:pt idx="221">
                  <c:v>432.67647058823519</c:v>
                </c:pt>
                <c:pt idx="222">
                  <c:v>447.79411764705878</c:v>
                </c:pt>
                <c:pt idx="223">
                  <c:v>466.99999999999989</c:v>
                </c:pt>
                <c:pt idx="224">
                  <c:v>486.26470588235281</c:v>
                </c:pt>
                <c:pt idx="225">
                  <c:v>506.47058823529397</c:v>
                </c:pt>
                <c:pt idx="226">
                  <c:v>528.41176470588221</c:v>
                </c:pt>
                <c:pt idx="227">
                  <c:v>549.55882352941171</c:v>
                </c:pt>
                <c:pt idx="228">
                  <c:v>569.79411764705878</c:v>
                </c:pt>
                <c:pt idx="229">
                  <c:v>588.49999999999989</c:v>
                </c:pt>
                <c:pt idx="230">
                  <c:v>604.41176470588221</c:v>
                </c:pt>
                <c:pt idx="231">
                  <c:v>616.49999999999989</c:v>
                </c:pt>
                <c:pt idx="232">
                  <c:v>626.26470588235281</c:v>
                </c:pt>
                <c:pt idx="233">
                  <c:v>634.52941176470574</c:v>
                </c:pt>
                <c:pt idx="234">
                  <c:v>638.61764705882342</c:v>
                </c:pt>
                <c:pt idx="235">
                  <c:v>640.97058823529403</c:v>
                </c:pt>
                <c:pt idx="236">
                  <c:v>642.52941176470574</c:v>
                </c:pt>
                <c:pt idx="237">
                  <c:v>642.64705882352928</c:v>
                </c:pt>
                <c:pt idx="238">
                  <c:v>645.49999999999989</c:v>
                </c:pt>
                <c:pt idx="239">
                  <c:v>649.35294117647049</c:v>
                </c:pt>
                <c:pt idx="240">
                  <c:v>655.44117647058806</c:v>
                </c:pt>
                <c:pt idx="241">
                  <c:v>663.76470588235281</c:v>
                </c:pt>
                <c:pt idx="242">
                  <c:v>671.61764705882342</c:v>
                </c:pt>
                <c:pt idx="243">
                  <c:v>686.47058823529403</c:v>
                </c:pt>
                <c:pt idx="244">
                  <c:v>700.47058823529403</c:v>
                </c:pt>
                <c:pt idx="245">
                  <c:v>718.02941176470574</c:v>
                </c:pt>
                <c:pt idx="246">
                  <c:v>734.64705882352928</c:v>
                </c:pt>
                <c:pt idx="247">
                  <c:v>753.94117647058806</c:v>
                </c:pt>
                <c:pt idx="248">
                  <c:v>773.91176470588221</c:v>
                </c:pt>
                <c:pt idx="249">
                  <c:v>794.44117647058806</c:v>
                </c:pt>
                <c:pt idx="250">
                  <c:v>818.17647058823513</c:v>
                </c:pt>
                <c:pt idx="251">
                  <c:v>840.67647058823513</c:v>
                </c:pt>
                <c:pt idx="252">
                  <c:v>867.08823529411745</c:v>
                </c:pt>
                <c:pt idx="253">
                  <c:v>891.94117647058806</c:v>
                </c:pt>
                <c:pt idx="254">
                  <c:v>919.0588235294116</c:v>
                </c:pt>
                <c:pt idx="255">
                  <c:v>945.94117647058818</c:v>
                </c:pt>
                <c:pt idx="256">
                  <c:v>974.32352941176441</c:v>
                </c:pt>
                <c:pt idx="257">
                  <c:v>1001.4705882352938</c:v>
                </c:pt>
                <c:pt idx="258">
                  <c:v>1029.5882352941176</c:v>
                </c:pt>
                <c:pt idx="259">
                  <c:v>1056.7647058823527</c:v>
                </c:pt>
                <c:pt idx="260">
                  <c:v>1081.3235294117644</c:v>
                </c:pt>
                <c:pt idx="261">
                  <c:v>1104.1764705882351</c:v>
                </c:pt>
                <c:pt idx="262">
                  <c:v>1125.9411764705878</c:v>
                </c:pt>
                <c:pt idx="263">
                  <c:v>1144.8529411764705</c:v>
                </c:pt>
                <c:pt idx="264">
                  <c:v>1163.0882352941173</c:v>
                </c:pt>
                <c:pt idx="265">
                  <c:v>1181.1764705882351</c:v>
                </c:pt>
                <c:pt idx="266">
                  <c:v>1199.7352941176468</c:v>
                </c:pt>
                <c:pt idx="267">
                  <c:v>1217.8823529411764</c:v>
                </c:pt>
                <c:pt idx="268">
                  <c:v>1241.2647058823527</c:v>
                </c:pt>
                <c:pt idx="269">
                  <c:v>1269.5294117647056</c:v>
                </c:pt>
                <c:pt idx="270">
                  <c:v>1301.5294117647056</c:v>
                </c:pt>
                <c:pt idx="271">
                  <c:v>1339.3823529411764</c:v>
                </c:pt>
                <c:pt idx="272">
                  <c:v>1380.9705882352939</c:v>
                </c:pt>
                <c:pt idx="273">
                  <c:v>1429.8529411764703</c:v>
                </c:pt>
                <c:pt idx="274">
                  <c:v>1481.9411764705881</c:v>
                </c:pt>
                <c:pt idx="275">
                  <c:v>1537.1470588235291</c:v>
                </c:pt>
                <c:pt idx="276">
                  <c:v>1597.6764705882351</c:v>
                </c:pt>
                <c:pt idx="277">
                  <c:v>1664.2352941176468</c:v>
                </c:pt>
                <c:pt idx="278">
                  <c:v>1733.205882352941</c:v>
                </c:pt>
                <c:pt idx="279">
                  <c:v>1807.2352941176466</c:v>
                </c:pt>
                <c:pt idx="280">
                  <c:v>1884.9999999999995</c:v>
                </c:pt>
                <c:pt idx="281">
                  <c:v>1966.7058823529408</c:v>
                </c:pt>
                <c:pt idx="282">
                  <c:v>2055.2352941176464</c:v>
                </c:pt>
                <c:pt idx="283">
                  <c:v>2148.7352941176464</c:v>
                </c:pt>
                <c:pt idx="284">
                  <c:v>2249.117647058823</c:v>
                </c:pt>
                <c:pt idx="285">
                  <c:v>2359.0588235294113</c:v>
                </c:pt>
                <c:pt idx="286">
                  <c:v>2474.7647058823522</c:v>
                </c:pt>
                <c:pt idx="287">
                  <c:v>2597.6470588235288</c:v>
                </c:pt>
                <c:pt idx="288">
                  <c:v>2727.823529411764</c:v>
                </c:pt>
                <c:pt idx="289">
                  <c:v>2865.2352941176468</c:v>
                </c:pt>
                <c:pt idx="290">
                  <c:v>3007.4411764705874</c:v>
                </c:pt>
                <c:pt idx="291">
                  <c:v>3155.0294117647054</c:v>
                </c:pt>
                <c:pt idx="292">
                  <c:v>3307.0294117647049</c:v>
                </c:pt>
                <c:pt idx="293">
                  <c:v>3460.4705882352932</c:v>
                </c:pt>
                <c:pt idx="294">
                  <c:v>3614.5588235294113</c:v>
                </c:pt>
                <c:pt idx="295">
                  <c:v>3765.6764705882347</c:v>
                </c:pt>
                <c:pt idx="296">
                  <c:v>3911.0294117647054</c:v>
                </c:pt>
                <c:pt idx="297">
                  <c:v>4049.4411764705874</c:v>
                </c:pt>
                <c:pt idx="298">
                  <c:v>4177.3823529411757</c:v>
                </c:pt>
                <c:pt idx="299">
                  <c:v>4291.6764705882342</c:v>
                </c:pt>
                <c:pt idx="300">
                  <c:v>4391.2647058823522</c:v>
                </c:pt>
                <c:pt idx="301">
                  <c:v>4475.3529411764694</c:v>
                </c:pt>
                <c:pt idx="302">
                  <c:v>4544.3529411764703</c:v>
                </c:pt>
                <c:pt idx="303">
                  <c:v>4595.3529411764694</c:v>
                </c:pt>
                <c:pt idx="304">
                  <c:v>4633.4999999999991</c:v>
                </c:pt>
                <c:pt idx="305">
                  <c:v>4659.1764705882342</c:v>
                </c:pt>
                <c:pt idx="306">
                  <c:v>4677.5588235294108</c:v>
                </c:pt>
                <c:pt idx="307">
                  <c:v>4691.411764705882</c:v>
                </c:pt>
                <c:pt idx="308">
                  <c:v>4701.911764705882</c:v>
                </c:pt>
                <c:pt idx="309">
                  <c:v>4717.6764705882342</c:v>
                </c:pt>
                <c:pt idx="310">
                  <c:v>4737.823529411764</c:v>
                </c:pt>
                <c:pt idx="311">
                  <c:v>4764.1764705882342</c:v>
                </c:pt>
                <c:pt idx="312">
                  <c:v>4800.3529411764694</c:v>
                </c:pt>
                <c:pt idx="313">
                  <c:v>4845.5588235294108</c:v>
                </c:pt>
                <c:pt idx="314">
                  <c:v>4901.6470588235288</c:v>
                </c:pt>
                <c:pt idx="315">
                  <c:v>4969.8529411764694</c:v>
                </c:pt>
                <c:pt idx="316">
                  <c:v>5054.0588235294108</c:v>
                </c:pt>
                <c:pt idx="317">
                  <c:v>5155.323529411763</c:v>
                </c:pt>
                <c:pt idx="318">
                  <c:v>5274.5294117647045</c:v>
                </c:pt>
                <c:pt idx="319">
                  <c:v>5413.7647058823522</c:v>
                </c:pt>
                <c:pt idx="320">
                  <c:v>5582.6470588235288</c:v>
                </c:pt>
                <c:pt idx="321">
                  <c:v>5784.6470588235279</c:v>
                </c:pt>
                <c:pt idx="322">
                  <c:v>6020.2941176470576</c:v>
                </c:pt>
                <c:pt idx="323">
                  <c:v>6301.9411764705874</c:v>
                </c:pt>
                <c:pt idx="324">
                  <c:v>6661.4999999999991</c:v>
                </c:pt>
                <c:pt idx="325">
                  <c:v>7071.5294117647045</c:v>
                </c:pt>
                <c:pt idx="326">
                  <c:v>7510.5882352941153</c:v>
                </c:pt>
                <c:pt idx="327">
                  <c:v>8010.2647058823513</c:v>
                </c:pt>
                <c:pt idx="328">
                  <c:v>8557.0294117647045</c:v>
                </c:pt>
                <c:pt idx="329">
                  <c:v>9125.6176470588216</c:v>
                </c:pt>
                <c:pt idx="330">
                  <c:v>9702.9705882352919</c:v>
                </c:pt>
                <c:pt idx="331">
                  <c:v>10260.499999999996</c:v>
                </c:pt>
                <c:pt idx="332">
                  <c:v>10758.941176470587</c:v>
                </c:pt>
                <c:pt idx="333">
                  <c:v>11176.735294117645</c:v>
                </c:pt>
                <c:pt idx="334">
                  <c:v>11492.264705882351</c:v>
                </c:pt>
                <c:pt idx="335">
                  <c:v>11706.911764705881</c:v>
                </c:pt>
                <c:pt idx="336">
                  <c:v>11828.794117647058</c:v>
                </c:pt>
                <c:pt idx="337">
                  <c:v>11892.117647058822</c:v>
                </c:pt>
                <c:pt idx="338">
                  <c:v>11922.441176470586</c:v>
                </c:pt>
                <c:pt idx="339">
                  <c:v>11946.617647058822</c:v>
                </c:pt>
                <c:pt idx="340">
                  <c:v>11982.264705882351</c:v>
                </c:pt>
                <c:pt idx="341">
                  <c:v>12032.588235294115</c:v>
                </c:pt>
                <c:pt idx="342">
                  <c:v>12100.911764705879</c:v>
                </c:pt>
                <c:pt idx="343">
                  <c:v>12184.558823529409</c:v>
                </c:pt>
                <c:pt idx="344">
                  <c:v>12268.088235294115</c:v>
                </c:pt>
                <c:pt idx="345">
                  <c:v>12352.26470588235</c:v>
                </c:pt>
                <c:pt idx="346">
                  <c:v>12428.970588235292</c:v>
                </c:pt>
                <c:pt idx="347">
                  <c:v>12488.470588235292</c:v>
                </c:pt>
                <c:pt idx="348">
                  <c:v>12533.529411764704</c:v>
                </c:pt>
                <c:pt idx="349">
                  <c:v>12561.029411764703</c:v>
                </c:pt>
                <c:pt idx="350">
                  <c:v>12575.558823529409</c:v>
                </c:pt>
                <c:pt idx="351">
                  <c:v>12570.999999999998</c:v>
                </c:pt>
                <c:pt idx="352">
                  <c:v>12544.058823529409</c:v>
                </c:pt>
                <c:pt idx="353">
                  <c:v>12501.76470588235</c:v>
                </c:pt>
                <c:pt idx="354">
                  <c:v>12440.088235294115</c:v>
                </c:pt>
                <c:pt idx="355">
                  <c:v>12365.382352941173</c:v>
                </c:pt>
                <c:pt idx="356">
                  <c:v>12284.529411764703</c:v>
                </c:pt>
                <c:pt idx="357">
                  <c:v>12211.147058823528</c:v>
                </c:pt>
                <c:pt idx="358">
                  <c:v>12145.029411764703</c:v>
                </c:pt>
                <c:pt idx="359">
                  <c:v>12109.529411764703</c:v>
                </c:pt>
                <c:pt idx="360">
                  <c:v>12098.058823529409</c:v>
                </c:pt>
                <c:pt idx="361">
                  <c:v>12115.970588235292</c:v>
                </c:pt>
                <c:pt idx="362">
                  <c:v>12161.588235294115</c:v>
                </c:pt>
                <c:pt idx="363">
                  <c:v>12245.794117647056</c:v>
                </c:pt>
                <c:pt idx="364">
                  <c:v>12356.764705882351</c:v>
                </c:pt>
                <c:pt idx="365">
                  <c:v>12486.205882352939</c:v>
                </c:pt>
                <c:pt idx="366">
                  <c:v>12636.970588235292</c:v>
                </c:pt>
                <c:pt idx="367">
                  <c:v>12823.676470588232</c:v>
                </c:pt>
                <c:pt idx="368">
                  <c:v>13038.352941176467</c:v>
                </c:pt>
                <c:pt idx="369">
                  <c:v>13302.558823529409</c:v>
                </c:pt>
                <c:pt idx="370">
                  <c:v>13641.970588235292</c:v>
                </c:pt>
                <c:pt idx="371">
                  <c:v>14080.617647058822</c:v>
                </c:pt>
                <c:pt idx="372">
                  <c:v>14639.647058823528</c:v>
                </c:pt>
                <c:pt idx="373">
                  <c:v>15341.499999999998</c:v>
                </c:pt>
                <c:pt idx="374">
                  <c:v>16160.76470588235</c:v>
                </c:pt>
                <c:pt idx="375">
                  <c:v>17071.117647058822</c:v>
                </c:pt>
                <c:pt idx="376">
                  <c:v>18025.47058823529</c:v>
                </c:pt>
                <c:pt idx="377">
                  <c:v>18933.382352941171</c:v>
                </c:pt>
                <c:pt idx="378">
                  <c:v>19779.97058823529</c:v>
                </c:pt>
                <c:pt idx="379">
                  <c:v>20546.26470588235</c:v>
                </c:pt>
                <c:pt idx="380">
                  <c:v>21292.352941176468</c:v>
                </c:pt>
                <c:pt idx="381">
                  <c:v>22021.088235294112</c:v>
                </c:pt>
                <c:pt idx="382">
                  <c:v>22755.823529411758</c:v>
                </c:pt>
                <c:pt idx="383">
                  <c:v>23479.382352941171</c:v>
                </c:pt>
                <c:pt idx="384">
                  <c:v>24071.147058823524</c:v>
                </c:pt>
                <c:pt idx="385">
                  <c:v>24613.647058823528</c:v>
                </c:pt>
                <c:pt idx="386">
                  <c:v>25066.588235294115</c:v>
                </c:pt>
                <c:pt idx="387">
                  <c:v>25441.294117647052</c:v>
                </c:pt>
                <c:pt idx="388">
                  <c:v>25742.382352941171</c:v>
                </c:pt>
                <c:pt idx="389">
                  <c:v>25978.529411764703</c:v>
                </c:pt>
                <c:pt idx="390">
                  <c:v>26153.911764705877</c:v>
                </c:pt>
                <c:pt idx="391">
                  <c:v>26259.911764705877</c:v>
                </c:pt>
                <c:pt idx="392">
                  <c:v>26303.499999999993</c:v>
                </c:pt>
                <c:pt idx="393">
                  <c:v>26286.176470588231</c:v>
                </c:pt>
                <c:pt idx="394">
                  <c:v>26223.647058823524</c:v>
                </c:pt>
                <c:pt idx="395">
                  <c:v>26131.205882352933</c:v>
                </c:pt>
                <c:pt idx="396">
                  <c:v>26015.117647058818</c:v>
                </c:pt>
                <c:pt idx="397">
                  <c:v>25866.852941176465</c:v>
                </c:pt>
                <c:pt idx="398">
                  <c:v>25672.176470588231</c:v>
                </c:pt>
                <c:pt idx="399">
                  <c:v>25427.617647058818</c:v>
                </c:pt>
                <c:pt idx="400">
                  <c:v>25166.029411764699</c:v>
                </c:pt>
                <c:pt idx="401">
                  <c:v>24896.882352941171</c:v>
                </c:pt>
                <c:pt idx="402">
                  <c:v>24657.882352941171</c:v>
                </c:pt>
                <c:pt idx="403">
                  <c:v>24444.088235294115</c:v>
                </c:pt>
                <c:pt idx="404">
                  <c:v>24262.617647058818</c:v>
                </c:pt>
                <c:pt idx="405">
                  <c:v>24106.823529411762</c:v>
                </c:pt>
                <c:pt idx="406">
                  <c:v>23968.323529411758</c:v>
                </c:pt>
                <c:pt idx="407">
                  <c:v>23842.411764705877</c:v>
                </c:pt>
                <c:pt idx="408">
                  <c:v>23732.323529411762</c:v>
                </c:pt>
                <c:pt idx="409">
                  <c:v>23639.499999999996</c:v>
                </c:pt>
                <c:pt idx="410">
                  <c:v>23575.588235294112</c:v>
                </c:pt>
                <c:pt idx="411">
                  <c:v>23546.76470588235</c:v>
                </c:pt>
                <c:pt idx="412">
                  <c:v>23600.147058823524</c:v>
                </c:pt>
                <c:pt idx="413">
                  <c:v>23743.352941176468</c:v>
                </c:pt>
                <c:pt idx="414">
                  <c:v>24042.323529411762</c:v>
                </c:pt>
                <c:pt idx="415">
                  <c:v>24560.999999999996</c:v>
                </c:pt>
                <c:pt idx="416">
                  <c:v>25373.205882352937</c:v>
                </c:pt>
                <c:pt idx="417">
                  <c:v>26483.147058823524</c:v>
                </c:pt>
                <c:pt idx="418">
                  <c:v>27729.941176470584</c:v>
                </c:pt>
                <c:pt idx="419">
                  <c:v>28847.617647058818</c:v>
                </c:pt>
                <c:pt idx="420">
                  <c:v>29589.117647058818</c:v>
                </c:pt>
                <c:pt idx="421">
                  <c:v>29863.411764705874</c:v>
                </c:pt>
                <c:pt idx="422">
                  <c:v>29803.352941176465</c:v>
                </c:pt>
                <c:pt idx="423">
                  <c:v>29588.823529411755</c:v>
                </c:pt>
                <c:pt idx="424">
                  <c:v>29372.029411764699</c:v>
                </c:pt>
                <c:pt idx="425">
                  <c:v>29235.147058823524</c:v>
                </c:pt>
                <c:pt idx="426">
                  <c:v>29187.352941176465</c:v>
                </c:pt>
                <c:pt idx="427">
                  <c:v>29183.94117647058</c:v>
                </c:pt>
                <c:pt idx="428">
                  <c:v>29168.529411764699</c:v>
                </c:pt>
                <c:pt idx="429">
                  <c:v>29084.411764705877</c:v>
                </c:pt>
                <c:pt idx="430">
                  <c:v>28903.44117647058</c:v>
                </c:pt>
                <c:pt idx="431">
                  <c:v>28664.852941176468</c:v>
                </c:pt>
                <c:pt idx="432">
                  <c:v>28421.088235294112</c:v>
                </c:pt>
                <c:pt idx="433">
                  <c:v>28233.97058823529</c:v>
                </c:pt>
                <c:pt idx="434">
                  <c:v>28139.117647058818</c:v>
                </c:pt>
                <c:pt idx="435">
                  <c:v>28099.76470588235</c:v>
                </c:pt>
                <c:pt idx="436">
                  <c:v>28084.294117647052</c:v>
                </c:pt>
                <c:pt idx="437">
                  <c:v>28074.94117647058</c:v>
                </c:pt>
                <c:pt idx="438">
                  <c:v>28073.499999999993</c:v>
                </c:pt>
                <c:pt idx="439">
                  <c:v>28121.382352941171</c:v>
                </c:pt>
                <c:pt idx="440">
                  <c:v>28250.676470588231</c:v>
                </c:pt>
                <c:pt idx="441">
                  <c:v>28490.176470588231</c:v>
                </c:pt>
                <c:pt idx="442">
                  <c:v>28844.323529411758</c:v>
                </c:pt>
                <c:pt idx="443">
                  <c:v>29330.058823529409</c:v>
                </c:pt>
                <c:pt idx="444">
                  <c:v>29955.529411764703</c:v>
                </c:pt>
                <c:pt idx="445">
                  <c:v>30754.558823529405</c:v>
                </c:pt>
                <c:pt idx="446">
                  <c:v>31689.73529411764</c:v>
                </c:pt>
                <c:pt idx="447">
                  <c:v>32698.558823529405</c:v>
                </c:pt>
                <c:pt idx="448">
                  <c:v>33697.058823529405</c:v>
                </c:pt>
                <c:pt idx="449">
                  <c:v>34694.647058823524</c:v>
                </c:pt>
                <c:pt idx="450">
                  <c:v>35712.235294117636</c:v>
                </c:pt>
                <c:pt idx="451">
                  <c:v>36859.676470588223</c:v>
                </c:pt>
                <c:pt idx="452">
                  <c:v>38153.794117647049</c:v>
                </c:pt>
                <c:pt idx="453">
                  <c:v>39634.911764705874</c:v>
                </c:pt>
                <c:pt idx="454">
                  <c:v>41315.529411764699</c:v>
                </c:pt>
                <c:pt idx="455">
                  <c:v>43230.44117647058</c:v>
                </c:pt>
                <c:pt idx="456">
                  <c:v>45402.147058823524</c:v>
                </c:pt>
                <c:pt idx="457">
                  <c:v>47792.088235294104</c:v>
                </c:pt>
                <c:pt idx="458">
                  <c:v>50384.94117647058</c:v>
                </c:pt>
                <c:pt idx="459">
                  <c:v>53033.029411764699</c:v>
                </c:pt>
                <c:pt idx="460">
                  <c:v>55609.499999999985</c:v>
                </c:pt>
                <c:pt idx="461">
                  <c:v>57987.529411764692</c:v>
                </c:pt>
                <c:pt idx="462">
                  <c:v>60175.735294117629</c:v>
                </c:pt>
                <c:pt idx="463">
                  <c:v>62185.794117647041</c:v>
                </c:pt>
                <c:pt idx="464">
                  <c:v>63997.205882352937</c:v>
                </c:pt>
                <c:pt idx="465">
                  <c:v>65633.852941176461</c:v>
                </c:pt>
                <c:pt idx="466">
                  <c:v>67144.794117647034</c:v>
                </c:pt>
                <c:pt idx="467">
                  <c:v>68417.38235294116</c:v>
                </c:pt>
                <c:pt idx="468">
                  <c:v>69340.999999999985</c:v>
                </c:pt>
                <c:pt idx="469">
                  <c:v>70196.499999999985</c:v>
                </c:pt>
                <c:pt idx="470">
                  <c:v>70625.117647058811</c:v>
                </c:pt>
                <c:pt idx="471">
                  <c:v>70753.38235294116</c:v>
                </c:pt>
                <c:pt idx="472">
                  <c:v>70713.235294117636</c:v>
                </c:pt>
                <c:pt idx="473">
                  <c:v>70424.264705882335</c:v>
                </c:pt>
                <c:pt idx="474">
                  <c:v>70053.764705882335</c:v>
                </c:pt>
                <c:pt idx="475">
                  <c:v>69666.235294117636</c:v>
                </c:pt>
                <c:pt idx="476">
                  <c:v>69318.911764705874</c:v>
                </c:pt>
                <c:pt idx="477">
                  <c:v>69013.911764705874</c:v>
                </c:pt>
                <c:pt idx="478">
                  <c:v>68867.999999999985</c:v>
                </c:pt>
                <c:pt idx="479">
                  <c:v>68964.117647058811</c:v>
                </c:pt>
                <c:pt idx="480">
                  <c:v>69336.735294117636</c:v>
                </c:pt>
                <c:pt idx="481">
                  <c:v>69936.823529411748</c:v>
                </c:pt>
                <c:pt idx="482">
                  <c:v>70730.794117647049</c:v>
                </c:pt>
                <c:pt idx="483">
                  <c:v>71798.058823529398</c:v>
                </c:pt>
                <c:pt idx="484">
                  <c:v>73070.38235294116</c:v>
                </c:pt>
                <c:pt idx="485">
                  <c:v>74642.588235294097</c:v>
                </c:pt>
                <c:pt idx="486">
                  <c:v>76448.823529411748</c:v>
                </c:pt>
                <c:pt idx="487">
                  <c:v>78390.676470588223</c:v>
                </c:pt>
                <c:pt idx="488">
                  <c:v>80427.411764705874</c:v>
                </c:pt>
                <c:pt idx="489">
                  <c:v>82756.64705882351</c:v>
                </c:pt>
                <c:pt idx="490">
                  <c:v>85264.058823529398</c:v>
                </c:pt>
                <c:pt idx="491">
                  <c:v>87731.323529411748</c:v>
                </c:pt>
                <c:pt idx="492">
                  <c:v>90781.411764705874</c:v>
                </c:pt>
                <c:pt idx="493">
                  <c:v>93629.852941176461</c:v>
                </c:pt>
                <c:pt idx="494">
                  <c:v>96644.470588235286</c:v>
                </c:pt>
                <c:pt idx="495">
                  <c:v>100095.94117647056</c:v>
                </c:pt>
                <c:pt idx="496">
                  <c:v>104153.76470588233</c:v>
                </c:pt>
                <c:pt idx="497">
                  <c:v>108356.99999999997</c:v>
                </c:pt>
                <c:pt idx="498">
                  <c:v>114130.41176470586</c:v>
                </c:pt>
                <c:pt idx="499">
                  <c:v>126718.0882352941</c:v>
                </c:pt>
                <c:pt idx="500">
                  <c:v>294117.6470588235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E8C-4951-9810-E386FCD94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756360"/>
        <c:axId val="362756752"/>
      </c:scatterChart>
      <c:valAx>
        <c:axId val="362756360"/>
        <c:scaling>
          <c:orientation val="minMax"/>
          <c:max val="500"/>
          <c:min val="440"/>
        </c:scaling>
        <c:delete val="1"/>
        <c:axPos val="b"/>
        <c:numFmt formatCode="General" sourceLinked="1"/>
        <c:majorTickMark val="out"/>
        <c:minorTickMark val="none"/>
        <c:tickLblPos val="nextTo"/>
        <c:crossAx val="362756752"/>
        <c:crossesAt val="-4000000"/>
        <c:crossBetween val="midCat"/>
        <c:majorUnit val="30"/>
      </c:valAx>
      <c:valAx>
        <c:axId val="362756752"/>
        <c:scaling>
          <c:orientation val="minMax"/>
          <c:max val="100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362756360"/>
        <c:crosses val="autoZero"/>
        <c:crossBetween val="midCat"/>
        <c:majorUnit val="10000"/>
      </c:valAx>
      <c:spPr>
        <a:noFill/>
        <a:ln>
          <a:solidFill>
            <a:schemeClr val="tx1">
              <a:lumMod val="95000"/>
              <a:lumOff val="5000"/>
            </a:schemeClr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4000"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616126659512123"/>
          <c:y val="5.8474852805561466E-2"/>
          <c:w val="0.77610797198309978"/>
          <c:h val="0.69091536266121867"/>
        </c:manualLayout>
      </c:layout>
      <c:scatterChart>
        <c:scatterStyle val="smoothMarker"/>
        <c:varyColors val="0"/>
        <c:ser>
          <c:idx val="8"/>
          <c:order val="0"/>
          <c:spPr>
            <a:ln w="381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'CrdqpdqpOMe-2.Sample.Raw'!$N$2:$N$402</c:f>
              <c:numCache>
                <c:formatCode>General</c:formatCode>
                <c:ptCount val="401"/>
                <c:pt idx="0">
                  <c:v>11764.705882352941</c:v>
                </c:pt>
                <c:pt idx="1">
                  <c:v>11771.630370806357</c:v>
                </c:pt>
                <c:pt idx="2">
                  <c:v>11778.563015312131</c:v>
                </c:pt>
                <c:pt idx="3">
                  <c:v>11785.503830288744</c:v>
                </c:pt>
                <c:pt idx="4">
                  <c:v>11792.452830188678</c:v>
                </c:pt>
                <c:pt idx="5">
                  <c:v>11799.410029498526</c:v>
                </c:pt>
                <c:pt idx="6">
                  <c:v>11806.37544273908</c:v>
                </c:pt>
                <c:pt idx="7">
                  <c:v>11813.349084465446</c:v>
                </c:pt>
                <c:pt idx="8">
                  <c:v>11820.330969267139</c:v>
                </c:pt>
                <c:pt idx="9">
                  <c:v>11827.321111768184</c:v>
                </c:pt>
                <c:pt idx="10">
                  <c:v>11834.31952662722</c:v>
                </c:pt>
                <c:pt idx="11">
                  <c:v>11841.326228537597</c:v>
                </c:pt>
                <c:pt idx="12">
                  <c:v>11848.341232227489</c:v>
                </c:pt>
                <c:pt idx="13">
                  <c:v>11855.364552459989</c:v>
                </c:pt>
                <c:pt idx="14">
                  <c:v>11862.396204033215</c:v>
                </c:pt>
                <c:pt idx="15">
                  <c:v>11869.436201780416</c:v>
                </c:pt>
                <c:pt idx="16">
                  <c:v>11876.484560570072</c:v>
                </c:pt>
                <c:pt idx="17">
                  <c:v>11883.541295306</c:v>
                </c:pt>
                <c:pt idx="18">
                  <c:v>11890.606420927468</c:v>
                </c:pt>
                <c:pt idx="19">
                  <c:v>11897.67995240928</c:v>
                </c:pt>
                <c:pt idx="20">
                  <c:v>11904.761904761905</c:v>
                </c:pt>
                <c:pt idx="21">
                  <c:v>11911.852293031567</c:v>
                </c:pt>
                <c:pt idx="22">
                  <c:v>11918.951132300357</c:v>
                </c:pt>
                <c:pt idx="23">
                  <c:v>11926.058437686344</c:v>
                </c:pt>
                <c:pt idx="24">
                  <c:v>11933.174224343675</c:v>
                </c:pt>
                <c:pt idx="25">
                  <c:v>11940.298507462687</c:v>
                </c:pt>
                <c:pt idx="26">
                  <c:v>11947.431302270012</c:v>
                </c:pt>
                <c:pt idx="27">
                  <c:v>11954.572624028691</c:v>
                </c:pt>
                <c:pt idx="28">
                  <c:v>11961.722488038278</c:v>
                </c:pt>
                <c:pt idx="29">
                  <c:v>11968.880909634949</c:v>
                </c:pt>
                <c:pt idx="30">
                  <c:v>11976.047904191617</c:v>
                </c:pt>
                <c:pt idx="31">
                  <c:v>11983.223487118035</c:v>
                </c:pt>
                <c:pt idx="32">
                  <c:v>11990.407673860911</c:v>
                </c:pt>
                <c:pt idx="33">
                  <c:v>11997.600479904018</c:v>
                </c:pt>
                <c:pt idx="34">
                  <c:v>12004.801920768306</c:v>
                </c:pt>
                <c:pt idx="35">
                  <c:v>12012.012012012012</c:v>
                </c:pt>
                <c:pt idx="36">
                  <c:v>12019.23076923077</c:v>
                </c:pt>
                <c:pt idx="37">
                  <c:v>12026.458208057727</c:v>
                </c:pt>
                <c:pt idx="38">
                  <c:v>12033.694344163658</c:v>
                </c:pt>
                <c:pt idx="39">
                  <c:v>12040.939193257074</c:v>
                </c:pt>
                <c:pt idx="40">
                  <c:v>12048.192771084337</c:v>
                </c:pt>
                <c:pt idx="41">
                  <c:v>12055.455093429777</c:v>
                </c:pt>
                <c:pt idx="42">
                  <c:v>12062.726176115802</c:v>
                </c:pt>
                <c:pt idx="43">
                  <c:v>12070.006035003018</c:v>
                </c:pt>
                <c:pt idx="44">
                  <c:v>12077.294685990339</c:v>
                </c:pt>
                <c:pt idx="45">
                  <c:v>12084.592145015105</c:v>
                </c:pt>
                <c:pt idx="46">
                  <c:v>12091.898428053204</c:v>
                </c:pt>
                <c:pt idx="47">
                  <c:v>12099.213551119177</c:v>
                </c:pt>
                <c:pt idx="48">
                  <c:v>12106.537530266343</c:v>
                </c:pt>
                <c:pt idx="49">
                  <c:v>12113.870381586918</c:v>
                </c:pt>
                <c:pt idx="50">
                  <c:v>12121.212121212122</c:v>
                </c:pt>
                <c:pt idx="51">
                  <c:v>12128.56276531231</c:v>
                </c:pt>
                <c:pt idx="52">
                  <c:v>12135.922330097088</c:v>
                </c:pt>
                <c:pt idx="53">
                  <c:v>12143.290831815422</c:v>
                </c:pt>
                <c:pt idx="54">
                  <c:v>12150.668286755772</c:v>
                </c:pt>
                <c:pt idx="55">
                  <c:v>12158.054711246201</c:v>
                </c:pt>
                <c:pt idx="56">
                  <c:v>12165.450121654501</c:v>
                </c:pt>
                <c:pt idx="57">
                  <c:v>12172.854534388314</c:v>
                </c:pt>
                <c:pt idx="58">
                  <c:v>12180.267965895249</c:v>
                </c:pt>
                <c:pt idx="59">
                  <c:v>12187.69043266301</c:v>
                </c:pt>
                <c:pt idx="60">
                  <c:v>12195.121951219513</c:v>
                </c:pt>
                <c:pt idx="61">
                  <c:v>12202.562538133008</c:v>
                </c:pt>
                <c:pt idx="62">
                  <c:v>12210.01221001221</c:v>
                </c:pt>
                <c:pt idx="63">
                  <c:v>12217.470983506415</c:v>
                </c:pt>
                <c:pt idx="64">
                  <c:v>12224.938875305623</c:v>
                </c:pt>
                <c:pt idx="65">
                  <c:v>12232.415902140672</c:v>
                </c:pt>
                <c:pt idx="66">
                  <c:v>12239.902080783353</c:v>
                </c:pt>
                <c:pt idx="67">
                  <c:v>12247.397428046541</c:v>
                </c:pt>
                <c:pt idx="68">
                  <c:v>12254.901960784313</c:v>
                </c:pt>
                <c:pt idx="69">
                  <c:v>12262.41569589209</c:v>
                </c:pt>
                <c:pt idx="70">
                  <c:v>12269.938650306749</c:v>
                </c:pt>
                <c:pt idx="71">
                  <c:v>12277.470841006752</c:v>
                </c:pt>
                <c:pt idx="72">
                  <c:v>12285.012285012284</c:v>
                </c:pt>
                <c:pt idx="73">
                  <c:v>12292.562999385373</c:v>
                </c:pt>
                <c:pt idx="74">
                  <c:v>12300.123001230013</c:v>
                </c:pt>
                <c:pt idx="75">
                  <c:v>12307.692307692309</c:v>
                </c:pt>
                <c:pt idx="76">
                  <c:v>12315.270935960591</c:v>
                </c:pt>
                <c:pt idx="77">
                  <c:v>12322.858903265558</c:v>
                </c:pt>
                <c:pt idx="78">
                  <c:v>12330.456226880395</c:v>
                </c:pt>
                <c:pt idx="79">
                  <c:v>12338.062924120914</c:v>
                </c:pt>
                <c:pt idx="80">
                  <c:v>12345.679012345679</c:v>
                </c:pt>
                <c:pt idx="81">
                  <c:v>12353.304508956146</c:v>
                </c:pt>
                <c:pt idx="82">
                  <c:v>12360.939431396786</c:v>
                </c:pt>
                <c:pt idx="83">
                  <c:v>12368.583797155226</c:v>
                </c:pt>
                <c:pt idx="84">
                  <c:v>12376.237623762376</c:v>
                </c:pt>
                <c:pt idx="85">
                  <c:v>12383.900928792569</c:v>
                </c:pt>
                <c:pt idx="86">
                  <c:v>12391.573729863692</c:v>
                </c:pt>
                <c:pt idx="87">
                  <c:v>12399.256044637321</c:v>
                </c:pt>
                <c:pt idx="88">
                  <c:v>12406.947890818859</c:v>
                </c:pt>
                <c:pt idx="89">
                  <c:v>12414.649286157666</c:v>
                </c:pt>
                <c:pt idx="90">
                  <c:v>12422.360248447205</c:v>
                </c:pt>
                <c:pt idx="91">
                  <c:v>12430.080795525171</c:v>
                </c:pt>
                <c:pt idx="92">
                  <c:v>12437.810945273632</c:v>
                </c:pt>
                <c:pt idx="93">
                  <c:v>12445.550715619167</c:v>
                </c:pt>
                <c:pt idx="94">
                  <c:v>12453.300124533002</c:v>
                </c:pt>
                <c:pt idx="95">
                  <c:v>12461.059190031152</c:v>
                </c:pt>
                <c:pt idx="96">
                  <c:v>12468.827930174564</c:v>
                </c:pt>
                <c:pt idx="97">
                  <c:v>12476.606363069246</c:v>
                </c:pt>
                <c:pt idx="98">
                  <c:v>12484.394506866416</c:v>
                </c:pt>
                <c:pt idx="99">
                  <c:v>12492.192379762648</c:v>
                </c:pt>
                <c:pt idx="100">
                  <c:v>12500</c:v>
                </c:pt>
                <c:pt idx="101">
                  <c:v>12507.817385866167</c:v>
                </c:pt>
                <c:pt idx="102">
                  <c:v>12515.644555694618</c:v>
                </c:pt>
                <c:pt idx="103">
                  <c:v>12523.481527864746</c:v>
                </c:pt>
                <c:pt idx="104">
                  <c:v>12531.328320802006</c:v>
                </c:pt>
                <c:pt idx="105">
                  <c:v>12539.184952978056</c:v>
                </c:pt>
                <c:pt idx="106">
                  <c:v>12547.051442910915</c:v>
                </c:pt>
                <c:pt idx="107">
                  <c:v>12554.927809165098</c:v>
                </c:pt>
                <c:pt idx="108">
                  <c:v>12562.814070351758</c:v>
                </c:pt>
                <c:pt idx="109">
                  <c:v>12570.71024512885</c:v>
                </c:pt>
                <c:pt idx="110">
                  <c:v>12578.616352201258</c:v>
                </c:pt>
                <c:pt idx="111">
                  <c:v>12586.532410320957</c:v>
                </c:pt>
                <c:pt idx="112">
                  <c:v>12594.458438287154</c:v>
                </c:pt>
                <c:pt idx="113">
                  <c:v>12602.39445494644</c:v>
                </c:pt>
                <c:pt idx="114">
                  <c:v>12610.340479192939</c:v>
                </c:pt>
                <c:pt idx="115">
                  <c:v>12618.296529968455</c:v>
                </c:pt>
                <c:pt idx="116">
                  <c:v>12626.262626262625</c:v>
                </c:pt>
                <c:pt idx="117">
                  <c:v>12634.238787113076</c:v>
                </c:pt>
                <c:pt idx="118">
                  <c:v>12642.225031605563</c:v>
                </c:pt>
                <c:pt idx="119">
                  <c:v>12650.22137887413</c:v>
                </c:pt>
                <c:pt idx="120">
                  <c:v>12658.227848101265</c:v>
                </c:pt>
                <c:pt idx="121">
                  <c:v>12666.244458518049</c:v>
                </c:pt>
                <c:pt idx="122">
                  <c:v>12674.271229404309</c:v>
                </c:pt>
                <c:pt idx="123">
                  <c:v>12682.308180088776</c:v>
                </c:pt>
                <c:pt idx="124">
                  <c:v>12690.355329949238</c:v>
                </c:pt>
                <c:pt idx="125">
                  <c:v>12698.412698412698</c:v>
                </c:pt>
                <c:pt idx="126">
                  <c:v>12706.480304955527</c:v>
                </c:pt>
                <c:pt idx="127">
                  <c:v>12714.558169103624</c:v>
                </c:pt>
                <c:pt idx="128">
                  <c:v>12722.64631043257</c:v>
                </c:pt>
                <c:pt idx="129">
                  <c:v>12730.744748567791</c:v>
                </c:pt>
                <c:pt idx="130">
                  <c:v>12738.853503184713</c:v>
                </c:pt>
                <c:pt idx="131">
                  <c:v>12746.972594008923</c:v>
                </c:pt>
                <c:pt idx="132">
                  <c:v>12755.102040816326</c:v>
                </c:pt>
                <c:pt idx="133">
                  <c:v>12763.241863433312</c:v>
                </c:pt>
                <c:pt idx="134">
                  <c:v>12771.392081736909</c:v>
                </c:pt>
                <c:pt idx="135">
                  <c:v>12779.552715654952</c:v>
                </c:pt>
                <c:pt idx="136">
                  <c:v>12787.723785166241</c:v>
                </c:pt>
                <c:pt idx="137">
                  <c:v>12795.905310300705</c:v>
                </c:pt>
                <c:pt idx="138">
                  <c:v>12804.097311139565</c:v>
                </c:pt>
                <c:pt idx="139">
                  <c:v>12812.299807815503</c:v>
                </c:pt>
                <c:pt idx="140">
                  <c:v>12820.51282051282</c:v>
                </c:pt>
                <c:pt idx="141">
                  <c:v>12828.736369467608</c:v>
                </c:pt>
                <c:pt idx="142">
                  <c:v>12836.970474967908</c:v>
                </c:pt>
                <c:pt idx="143">
                  <c:v>12845.215157353885</c:v>
                </c:pt>
                <c:pt idx="144">
                  <c:v>12853.470437017995</c:v>
                </c:pt>
                <c:pt idx="145">
                  <c:v>12861.736334405145</c:v>
                </c:pt>
                <c:pt idx="146">
                  <c:v>12870.01287001287</c:v>
                </c:pt>
                <c:pt idx="147">
                  <c:v>12878.3000643915</c:v>
                </c:pt>
                <c:pt idx="148">
                  <c:v>12886.59793814433</c:v>
                </c:pt>
                <c:pt idx="149">
                  <c:v>12894.906511927789</c:v>
                </c:pt>
                <c:pt idx="150">
                  <c:v>12903.225806451614</c:v>
                </c:pt>
                <c:pt idx="151">
                  <c:v>12911.555842479018</c:v>
                </c:pt>
                <c:pt idx="152">
                  <c:v>12919.896640826873</c:v>
                </c:pt>
                <c:pt idx="153">
                  <c:v>12928.24822236587</c:v>
                </c:pt>
                <c:pt idx="154">
                  <c:v>12936.610608020699</c:v>
                </c:pt>
                <c:pt idx="155">
                  <c:v>12944.983818770226</c:v>
                </c:pt>
                <c:pt idx="156">
                  <c:v>12953.367875647669</c:v>
                </c:pt>
                <c:pt idx="157">
                  <c:v>12961.762799740765</c:v>
                </c:pt>
                <c:pt idx="158">
                  <c:v>12970.168612191959</c:v>
                </c:pt>
                <c:pt idx="159">
                  <c:v>12978.585334198573</c:v>
                </c:pt>
                <c:pt idx="160">
                  <c:v>12987.012987012988</c:v>
                </c:pt>
                <c:pt idx="161">
                  <c:v>12995.45159194282</c:v>
                </c:pt>
                <c:pt idx="162">
                  <c:v>13003.901170351106</c:v>
                </c:pt>
                <c:pt idx="163">
                  <c:v>13012.361743656473</c:v>
                </c:pt>
                <c:pt idx="164">
                  <c:v>13020.833333333334</c:v>
                </c:pt>
                <c:pt idx="165">
                  <c:v>13029.315960912052</c:v>
                </c:pt>
                <c:pt idx="166">
                  <c:v>13037.80964797914</c:v>
                </c:pt>
                <c:pt idx="167">
                  <c:v>13046.314416177431</c:v>
                </c:pt>
                <c:pt idx="168">
                  <c:v>13054.830287206267</c:v>
                </c:pt>
                <c:pt idx="169">
                  <c:v>13063.357282821686</c:v>
                </c:pt>
                <c:pt idx="170">
                  <c:v>13071.895424836601</c:v>
                </c:pt>
                <c:pt idx="171">
                  <c:v>13080.444735120995</c:v>
                </c:pt>
                <c:pt idx="172">
                  <c:v>13089.005235602095</c:v>
                </c:pt>
                <c:pt idx="173">
                  <c:v>13097.576948264572</c:v>
                </c:pt>
                <c:pt idx="174">
                  <c:v>13106.15989515072</c:v>
                </c:pt>
                <c:pt idx="175">
                  <c:v>13114.754098360656</c:v>
                </c:pt>
                <c:pt idx="176">
                  <c:v>13123.359580052493</c:v>
                </c:pt>
                <c:pt idx="177">
                  <c:v>13131.976362442547</c:v>
                </c:pt>
                <c:pt idx="178">
                  <c:v>13140.604467805519</c:v>
                </c:pt>
                <c:pt idx="179">
                  <c:v>13149.243918474687</c:v>
                </c:pt>
                <c:pt idx="180">
                  <c:v>13157.894736842105</c:v>
                </c:pt>
                <c:pt idx="181">
                  <c:v>13166.556945358789</c:v>
                </c:pt>
                <c:pt idx="182">
                  <c:v>13175.230566534914</c:v>
                </c:pt>
                <c:pt idx="183">
                  <c:v>13183.915622940012</c:v>
                </c:pt>
                <c:pt idx="184">
                  <c:v>13192.612137203167</c:v>
                </c:pt>
                <c:pt idx="185">
                  <c:v>13201.320132013201</c:v>
                </c:pt>
                <c:pt idx="186">
                  <c:v>13210.03963011889</c:v>
                </c:pt>
                <c:pt idx="187">
                  <c:v>13218.770654329148</c:v>
                </c:pt>
                <c:pt idx="188">
                  <c:v>13227.513227513227</c:v>
                </c:pt>
                <c:pt idx="189">
                  <c:v>13236.267372600927</c:v>
                </c:pt>
                <c:pt idx="190">
                  <c:v>13245.033112582782</c:v>
                </c:pt>
                <c:pt idx="191">
                  <c:v>13253.810470510272</c:v>
                </c:pt>
                <c:pt idx="192">
                  <c:v>13262.599469496021</c:v>
                </c:pt>
                <c:pt idx="193">
                  <c:v>13271.400132714001</c:v>
                </c:pt>
                <c:pt idx="194">
                  <c:v>13280.212483399735</c:v>
                </c:pt>
                <c:pt idx="195">
                  <c:v>13289.036544850498</c:v>
                </c:pt>
                <c:pt idx="196">
                  <c:v>13297.872340425532</c:v>
                </c:pt>
                <c:pt idx="197">
                  <c:v>13306.71989354624</c:v>
                </c:pt>
                <c:pt idx="198">
                  <c:v>13315.579227696404</c:v>
                </c:pt>
                <c:pt idx="199">
                  <c:v>13324.450366422385</c:v>
                </c:pt>
                <c:pt idx="200">
                  <c:v>13333.333333333334</c:v>
                </c:pt>
                <c:pt idx="201">
                  <c:v>13342.228152101401</c:v>
                </c:pt>
                <c:pt idx="202">
                  <c:v>13351.13484646195</c:v>
                </c:pt>
                <c:pt idx="203">
                  <c:v>13360.05344021376</c:v>
                </c:pt>
                <c:pt idx="204">
                  <c:v>13368.98395721925</c:v>
                </c:pt>
                <c:pt idx="205">
                  <c:v>13377.926421404682</c:v>
                </c:pt>
                <c:pt idx="206">
                  <c:v>13386.880856760376</c:v>
                </c:pt>
                <c:pt idx="207">
                  <c:v>13395.847287340925</c:v>
                </c:pt>
                <c:pt idx="208">
                  <c:v>13404.825737265415</c:v>
                </c:pt>
                <c:pt idx="209">
                  <c:v>13413.816230717639</c:v>
                </c:pt>
                <c:pt idx="210">
                  <c:v>13422.818791946309</c:v>
                </c:pt>
                <c:pt idx="211">
                  <c:v>13431.833445265278</c:v>
                </c:pt>
                <c:pt idx="212">
                  <c:v>13440.860215053763</c:v>
                </c:pt>
                <c:pt idx="213">
                  <c:v>13449.899125756558</c:v>
                </c:pt>
                <c:pt idx="214">
                  <c:v>13458.950201884252</c:v>
                </c:pt>
                <c:pt idx="215">
                  <c:v>13468.013468013469</c:v>
                </c:pt>
                <c:pt idx="216">
                  <c:v>13477.088948787063</c:v>
                </c:pt>
                <c:pt idx="217">
                  <c:v>13486.176668914362</c:v>
                </c:pt>
                <c:pt idx="218">
                  <c:v>13495.27665317139</c:v>
                </c:pt>
                <c:pt idx="219">
                  <c:v>13504.38892640108</c:v>
                </c:pt>
                <c:pt idx="220">
                  <c:v>13513.513513513513</c:v>
                </c:pt>
                <c:pt idx="221">
                  <c:v>13522.650439486139</c:v>
                </c:pt>
                <c:pt idx="222">
                  <c:v>13531.799729364006</c:v>
                </c:pt>
                <c:pt idx="223">
                  <c:v>13540.961408259987</c:v>
                </c:pt>
                <c:pt idx="224">
                  <c:v>13550.135501355013</c:v>
                </c:pt>
                <c:pt idx="225">
                  <c:v>13559.322033898305</c:v>
                </c:pt>
                <c:pt idx="226">
                  <c:v>13568.521031207598</c:v>
                </c:pt>
                <c:pt idx="227">
                  <c:v>13577.732518669382</c:v>
                </c:pt>
                <c:pt idx="228">
                  <c:v>13586.95652173913</c:v>
                </c:pt>
                <c:pt idx="229">
                  <c:v>13596.193065941536</c:v>
                </c:pt>
                <c:pt idx="230">
                  <c:v>13605.442176870749</c:v>
                </c:pt>
                <c:pt idx="231">
                  <c:v>13614.703880190606</c:v>
                </c:pt>
                <c:pt idx="232">
                  <c:v>13623.978201634878</c:v>
                </c:pt>
                <c:pt idx="233">
                  <c:v>13633.265167007497</c:v>
                </c:pt>
                <c:pt idx="234">
                  <c:v>13642.564802182811</c:v>
                </c:pt>
                <c:pt idx="235">
                  <c:v>13651.877133105801</c:v>
                </c:pt>
                <c:pt idx="236">
                  <c:v>13661.20218579235</c:v>
                </c:pt>
                <c:pt idx="237">
                  <c:v>13670.539986329461</c:v>
                </c:pt>
                <c:pt idx="238">
                  <c:v>13679.890560875512</c:v>
                </c:pt>
                <c:pt idx="239">
                  <c:v>13689.253935660507</c:v>
                </c:pt>
                <c:pt idx="240">
                  <c:v>13698.630136986301</c:v>
                </c:pt>
                <c:pt idx="241">
                  <c:v>13708.019191226867</c:v>
                </c:pt>
                <c:pt idx="242">
                  <c:v>13717.421124828532</c:v>
                </c:pt>
                <c:pt idx="243">
                  <c:v>13726.835964310227</c:v>
                </c:pt>
                <c:pt idx="244">
                  <c:v>13736.263736263736</c:v>
                </c:pt>
                <c:pt idx="245">
                  <c:v>13745.704467353951</c:v>
                </c:pt>
                <c:pt idx="246">
                  <c:v>13755.15818431912</c:v>
                </c:pt>
                <c:pt idx="247">
                  <c:v>13764.624913971094</c:v>
                </c:pt>
                <c:pt idx="248">
                  <c:v>13774.104683195592</c:v>
                </c:pt>
                <c:pt idx="249">
                  <c:v>13783.597518952447</c:v>
                </c:pt>
                <c:pt idx="250">
                  <c:v>13793.103448275862</c:v>
                </c:pt>
                <c:pt idx="251">
                  <c:v>13802.622498274672</c:v>
                </c:pt>
                <c:pt idx="252">
                  <c:v>13812.154696132597</c:v>
                </c:pt>
                <c:pt idx="253">
                  <c:v>13821.7000691085</c:v>
                </c:pt>
                <c:pt idx="254">
                  <c:v>13831.258644536652</c:v>
                </c:pt>
                <c:pt idx="255">
                  <c:v>13840.83044982699</c:v>
                </c:pt>
                <c:pt idx="256">
                  <c:v>13850.415512465373</c:v>
                </c:pt>
                <c:pt idx="257">
                  <c:v>13860.01386001386</c:v>
                </c:pt>
                <c:pt idx="258">
                  <c:v>13869.625520110956</c:v>
                </c:pt>
                <c:pt idx="259">
                  <c:v>13879.250520471895</c:v>
                </c:pt>
                <c:pt idx="260">
                  <c:v>13888.888888888889</c:v>
                </c:pt>
                <c:pt idx="261">
                  <c:v>13898.54065323141</c:v>
                </c:pt>
                <c:pt idx="262">
                  <c:v>13908.205841446454</c:v>
                </c:pt>
                <c:pt idx="263">
                  <c:v>13917.884481558804</c:v>
                </c:pt>
                <c:pt idx="264">
                  <c:v>13927.57660167131</c:v>
                </c:pt>
                <c:pt idx="265">
                  <c:v>13937.282229965156</c:v>
                </c:pt>
                <c:pt idx="266">
                  <c:v>13947.001394700139</c:v>
                </c:pt>
                <c:pt idx="267">
                  <c:v>13956.734124214934</c:v>
                </c:pt>
                <c:pt idx="268">
                  <c:v>13966.480446927375</c:v>
                </c:pt>
                <c:pt idx="269">
                  <c:v>13976.240391334732</c:v>
                </c:pt>
                <c:pt idx="270">
                  <c:v>13986.013986013986</c:v>
                </c:pt>
                <c:pt idx="271">
                  <c:v>13995.801259622114</c:v>
                </c:pt>
                <c:pt idx="272">
                  <c:v>14005.602240896358</c:v>
                </c:pt>
                <c:pt idx="273">
                  <c:v>14015.416958654519</c:v>
                </c:pt>
                <c:pt idx="274">
                  <c:v>14025.245441795232</c:v>
                </c:pt>
                <c:pt idx="275">
                  <c:v>14035.087719298246</c:v>
                </c:pt>
                <c:pt idx="276">
                  <c:v>14044.943820224718</c:v>
                </c:pt>
                <c:pt idx="277">
                  <c:v>14054.813773717498</c:v>
                </c:pt>
                <c:pt idx="278">
                  <c:v>14064.697609001407</c:v>
                </c:pt>
                <c:pt idx="279">
                  <c:v>14074.595355383533</c:v>
                </c:pt>
                <c:pt idx="280">
                  <c:v>14084.507042253521</c:v>
                </c:pt>
                <c:pt idx="281">
                  <c:v>14094.432699083862</c:v>
                </c:pt>
                <c:pt idx="282">
                  <c:v>14104.372355430183</c:v>
                </c:pt>
                <c:pt idx="283">
                  <c:v>14114.326040931546</c:v>
                </c:pt>
                <c:pt idx="284">
                  <c:v>14124.293785310734</c:v>
                </c:pt>
                <c:pt idx="285">
                  <c:v>14134.275618374559</c:v>
                </c:pt>
                <c:pt idx="286">
                  <c:v>14144.271570014143</c:v>
                </c:pt>
                <c:pt idx="287">
                  <c:v>14154.281670205237</c:v>
                </c:pt>
                <c:pt idx="288">
                  <c:v>14164.305949008498</c:v>
                </c:pt>
                <c:pt idx="289">
                  <c:v>14174.344436569809</c:v>
                </c:pt>
                <c:pt idx="290">
                  <c:v>14184.397163120568</c:v>
                </c:pt>
                <c:pt idx="291">
                  <c:v>14194.464158977999</c:v>
                </c:pt>
                <c:pt idx="292">
                  <c:v>14204.545454545454</c:v>
                </c:pt>
                <c:pt idx="293">
                  <c:v>14214.641080312722</c:v>
                </c:pt>
                <c:pt idx="294">
                  <c:v>14224.75106685633</c:v>
                </c:pt>
                <c:pt idx="295">
                  <c:v>14234.875444839858</c:v>
                </c:pt>
                <c:pt idx="296">
                  <c:v>14245.014245014245</c:v>
                </c:pt>
                <c:pt idx="297">
                  <c:v>14255.167498218105</c:v>
                </c:pt>
                <c:pt idx="298">
                  <c:v>14265.335235378032</c:v>
                </c:pt>
                <c:pt idx="299">
                  <c:v>14275.517487508921</c:v>
                </c:pt>
                <c:pt idx="300">
                  <c:v>14285.714285714286</c:v>
                </c:pt>
                <c:pt idx="301">
                  <c:v>14295.925661186562</c:v>
                </c:pt>
                <c:pt idx="302">
                  <c:v>14306.151645207439</c:v>
                </c:pt>
                <c:pt idx="303">
                  <c:v>14316.392269148175</c:v>
                </c:pt>
                <c:pt idx="304">
                  <c:v>14326.647564469915</c:v>
                </c:pt>
                <c:pt idx="305">
                  <c:v>14336.917562724015</c:v>
                </c:pt>
                <c:pt idx="306">
                  <c:v>14347.202295552368</c:v>
                </c:pt>
                <c:pt idx="307">
                  <c:v>14357.501794687725</c:v>
                </c:pt>
                <c:pt idx="308">
                  <c:v>14367.816091954022</c:v>
                </c:pt>
                <c:pt idx="309">
                  <c:v>14378.145219266715</c:v>
                </c:pt>
                <c:pt idx="310">
                  <c:v>14388.489208633093</c:v>
                </c:pt>
                <c:pt idx="311">
                  <c:v>14398.848092152628</c:v>
                </c:pt>
                <c:pt idx="312">
                  <c:v>14409.221902017291</c:v>
                </c:pt>
                <c:pt idx="313">
                  <c:v>14419.610670511896</c:v>
                </c:pt>
                <c:pt idx="314">
                  <c:v>14430.014430014429</c:v>
                </c:pt>
                <c:pt idx="315">
                  <c:v>14440.43321299639</c:v>
                </c:pt>
                <c:pt idx="316">
                  <c:v>14450.867052023121</c:v>
                </c:pt>
                <c:pt idx="317">
                  <c:v>14461.315979754158</c:v>
                </c:pt>
                <c:pt idx="318">
                  <c:v>14471.78002894356</c:v>
                </c:pt>
                <c:pt idx="319">
                  <c:v>14482.259232440261</c:v>
                </c:pt>
                <c:pt idx="320">
                  <c:v>14492.753623188406</c:v>
                </c:pt>
                <c:pt idx="321">
                  <c:v>14503.263234227701</c:v>
                </c:pt>
                <c:pt idx="322">
                  <c:v>14513.78809869376</c:v>
                </c:pt>
                <c:pt idx="323">
                  <c:v>14524.328249818445</c:v>
                </c:pt>
                <c:pt idx="324">
                  <c:v>14534.883720930233</c:v>
                </c:pt>
                <c:pt idx="325">
                  <c:v>14545.454545454546</c:v>
                </c:pt>
                <c:pt idx="326">
                  <c:v>14556.040756914119</c:v>
                </c:pt>
                <c:pt idx="327">
                  <c:v>14566.642388929351</c:v>
                </c:pt>
                <c:pt idx="328">
                  <c:v>14577.25947521866</c:v>
                </c:pt>
                <c:pt idx="329">
                  <c:v>14587.892049598833</c:v>
                </c:pt>
                <c:pt idx="330">
                  <c:v>14598.540145985402</c:v>
                </c:pt>
                <c:pt idx="331">
                  <c:v>14609.203798392988</c:v>
                </c:pt>
                <c:pt idx="332">
                  <c:v>14619.883040935672</c:v>
                </c:pt>
                <c:pt idx="333">
                  <c:v>14630.577907827359</c:v>
                </c:pt>
                <c:pt idx="334">
                  <c:v>14641.288433382138</c:v>
                </c:pt>
                <c:pt idx="335">
                  <c:v>14652.014652014652</c:v>
                </c:pt>
                <c:pt idx="336">
                  <c:v>14662.756598240469</c:v>
                </c:pt>
                <c:pt idx="337">
                  <c:v>14673.514306676449</c:v>
                </c:pt>
                <c:pt idx="338">
                  <c:v>14684.287812041115</c:v>
                </c:pt>
                <c:pt idx="339">
                  <c:v>14695.077149155033</c:v>
                </c:pt>
                <c:pt idx="340">
                  <c:v>14705.882352941177</c:v>
                </c:pt>
                <c:pt idx="341">
                  <c:v>14716.703458425312</c:v>
                </c:pt>
                <c:pt idx="342">
                  <c:v>14727.540500736377</c:v>
                </c:pt>
                <c:pt idx="343">
                  <c:v>14738.393515106853</c:v>
                </c:pt>
                <c:pt idx="344">
                  <c:v>14749.262536873157</c:v>
                </c:pt>
                <c:pt idx="345">
                  <c:v>14760.147601476016</c:v>
                </c:pt>
                <c:pt idx="346">
                  <c:v>14771.048744460857</c:v>
                </c:pt>
                <c:pt idx="347">
                  <c:v>14781.966001478197</c:v>
                </c:pt>
                <c:pt idx="348">
                  <c:v>14792.899408284024</c:v>
                </c:pt>
                <c:pt idx="349">
                  <c:v>14803.849000740192</c:v>
                </c:pt>
                <c:pt idx="350">
                  <c:v>14814.814814814816</c:v>
                </c:pt>
                <c:pt idx="351">
                  <c:v>14825.796886582653</c:v>
                </c:pt>
                <c:pt idx="352">
                  <c:v>14836.79525222552</c:v>
                </c:pt>
                <c:pt idx="353">
                  <c:v>14847.809948032665</c:v>
                </c:pt>
                <c:pt idx="354">
                  <c:v>14858.841010401189</c:v>
                </c:pt>
                <c:pt idx="355">
                  <c:v>14869.888475836431</c:v>
                </c:pt>
                <c:pt idx="356">
                  <c:v>14880.952380952382</c:v>
                </c:pt>
                <c:pt idx="357">
                  <c:v>14892.032762472078</c:v>
                </c:pt>
                <c:pt idx="358">
                  <c:v>14903.129657228017</c:v>
                </c:pt>
                <c:pt idx="359">
                  <c:v>14914.243102162565</c:v>
                </c:pt>
                <c:pt idx="360">
                  <c:v>14925.373134328358</c:v>
                </c:pt>
                <c:pt idx="361">
                  <c:v>14936.519790888722</c:v>
                </c:pt>
                <c:pt idx="362">
                  <c:v>14947.683109118087</c:v>
                </c:pt>
                <c:pt idx="363">
                  <c:v>14958.863126402393</c:v>
                </c:pt>
                <c:pt idx="364">
                  <c:v>14970.059880239522</c:v>
                </c:pt>
                <c:pt idx="365">
                  <c:v>14981.2734082397</c:v>
                </c:pt>
                <c:pt idx="366">
                  <c:v>14992.503748125937</c:v>
                </c:pt>
                <c:pt idx="367">
                  <c:v>15003.750937734434</c:v>
                </c:pt>
                <c:pt idx="368">
                  <c:v>15015.015015015015</c:v>
                </c:pt>
                <c:pt idx="369">
                  <c:v>15026.296018031555</c:v>
                </c:pt>
                <c:pt idx="370">
                  <c:v>15037.593984962406</c:v>
                </c:pt>
                <c:pt idx="371">
                  <c:v>15048.908954100827</c:v>
                </c:pt>
                <c:pt idx="372">
                  <c:v>15060.240963855422</c:v>
                </c:pt>
                <c:pt idx="373">
                  <c:v>15071.590052750566</c:v>
                </c:pt>
                <c:pt idx="374">
                  <c:v>15082.956259426848</c:v>
                </c:pt>
                <c:pt idx="375">
                  <c:v>15094.33962264151</c:v>
                </c:pt>
                <c:pt idx="376">
                  <c:v>15105.740181268882</c:v>
                </c:pt>
                <c:pt idx="377">
                  <c:v>15117.157974300831</c:v>
                </c:pt>
                <c:pt idx="378">
                  <c:v>15128.593040847201</c:v>
                </c:pt>
                <c:pt idx="379">
                  <c:v>15140.045420136261</c:v>
                </c:pt>
                <c:pt idx="380">
                  <c:v>15151.515151515152</c:v>
                </c:pt>
                <c:pt idx="381">
                  <c:v>15163.00227445034</c:v>
                </c:pt>
                <c:pt idx="382">
                  <c:v>15174.506828528072</c:v>
                </c:pt>
                <c:pt idx="383">
                  <c:v>15186.028853454822</c:v>
                </c:pt>
                <c:pt idx="384">
                  <c:v>15197.568389057751</c:v>
                </c:pt>
                <c:pt idx="385">
                  <c:v>15209.125475285171</c:v>
                </c:pt>
                <c:pt idx="386">
                  <c:v>15220.700152207002</c:v>
                </c:pt>
                <c:pt idx="387">
                  <c:v>15232.292460015233</c:v>
                </c:pt>
                <c:pt idx="388">
                  <c:v>15243.90243902439</c:v>
                </c:pt>
                <c:pt idx="389">
                  <c:v>15255.530129672006</c:v>
                </c:pt>
                <c:pt idx="390">
                  <c:v>15267.175572519083</c:v>
                </c:pt>
                <c:pt idx="391">
                  <c:v>15278.838808250573</c:v>
                </c:pt>
                <c:pt idx="392">
                  <c:v>15290.519877675841</c:v>
                </c:pt>
                <c:pt idx="393">
                  <c:v>15302.218821729151</c:v>
                </c:pt>
                <c:pt idx="394">
                  <c:v>15313.935681470139</c:v>
                </c:pt>
                <c:pt idx="395">
                  <c:v>15325.670498084291</c:v>
                </c:pt>
                <c:pt idx="396">
                  <c:v>15337.423312883435</c:v>
                </c:pt>
                <c:pt idx="397">
                  <c:v>15349.194167306216</c:v>
                </c:pt>
                <c:pt idx="398">
                  <c:v>15360.983102918586</c:v>
                </c:pt>
                <c:pt idx="399">
                  <c:v>15372.790161414297</c:v>
                </c:pt>
                <c:pt idx="400">
                  <c:v>15384.615384615385</c:v>
                </c:pt>
              </c:numCache>
            </c:numRef>
          </c:xVal>
          <c:yVal>
            <c:numRef>
              <c:f>'CrdqpdqpOMe-2.Sample.Raw'!$O$2:$O$402</c:f>
              <c:numCache>
                <c:formatCode>General</c:formatCode>
                <c:ptCount val="401"/>
                <c:pt idx="0">
                  <c:v>6.1799999999999997E-3</c:v>
                </c:pt>
                <c:pt idx="1">
                  <c:v>7.8600000000000007E-3</c:v>
                </c:pt>
                <c:pt idx="2">
                  <c:v>9.6299999999999997E-3</c:v>
                </c:pt>
                <c:pt idx="3">
                  <c:v>1.1650000000000001E-2</c:v>
                </c:pt>
                <c:pt idx="4">
                  <c:v>1.2970000000000001E-2</c:v>
                </c:pt>
                <c:pt idx="5">
                  <c:v>1.694E-2</c:v>
                </c:pt>
                <c:pt idx="6">
                  <c:v>2.0240000000000001E-2</c:v>
                </c:pt>
                <c:pt idx="7">
                  <c:v>2.1659999999999999E-2</c:v>
                </c:pt>
                <c:pt idx="8">
                  <c:v>2.155E-2</c:v>
                </c:pt>
                <c:pt idx="9">
                  <c:v>2.2499999999999999E-2</c:v>
                </c:pt>
                <c:pt idx="10">
                  <c:v>2.2360000000000001E-2</c:v>
                </c:pt>
                <c:pt idx="11">
                  <c:v>2.1669999999999998E-2</c:v>
                </c:pt>
                <c:pt idx="12">
                  <c:v>2.053E-2</c:v>
                </c:pt>
                <c:pt idx="13">
                  <c:v>1.976E-2</c:v>
                </c:pt>
                <c:pt idx="14">
                  <c:v>1.7829999999999999E-2</c:v>
                </c:pt>
                <c:pt idx="15">
                  <c:v>1.6109999999999999E-2</c:v>
                </c:pt>
                <c:pt idx="16">
                  <c:v>1.5769999999999999E-2</c:v>
                </c:pt>
                <c:pt idx="17">
                  <c:v>1.7149999999999999E-2</c:v>
                </c:pt>
                <c:pt idx="18">
                  <c:v>1.8190000000000001E-2</c:v>
                </c:pt>
                <c:pt idx="19">
                  <c:v>2.0389999999999998E-2</c:v>
                </c:pt>
                <c:pt idx="20">
                  <c:v>2.2540000000000001E-2</c:v>
                </c:pt>
                <c:pt idx="21">
                  <c:v>2.4840000000000001E-2</c:v>
                </c:pt>
                <c:pt idx="22">
                  <c:v>2.7109999999999999E-2</c:v>
                </c:pt>
                <c:pt idx="23">
                  <c:v>2.9350000000000001E-2</c:v>
                </c:pt>
                <c:pt idx="24">
                  <c:v>2.9790000000000001E-2</c:v>
                </c:pt>
                <c:pt idx="25">
                  <c:v>2.92E-2</c:v>
                </c:pt>
                <c:pt idx="26">
                  <c:v>2.7720000000000002E-2</c:v>
                </c:pt>
                <c:pt idx="27">
                  <c:v>2.4639999999999999E-2</c:v>
                </c:pt>
                <c:pt idx="28">
                  <c:v>2.0750000000000001E-2</c:v>
                </c:pt>
                <c:pt idx="29">
                  <c:v>1.772E-2</c:v>
                </c:pt>
                <c:pt idx="30">
                  <c:v>1.468E-2</c:v>
                </c:pt>
                <c:pt idx="31">
                  <c:v>1.115E-2</c:v>
                </c:pt>
                <c:pt idx="32">
                  <c:v>8.6099999999999996E-3</c:v>
                </c:pt>
                <c:pt idx="33">
                  <c:v>7.0600000000000003E-3</c:v>
                </c:pt>
                <c:pt idx="34">
                  <c:v>6.1500000000000001E-3</c:v>
                </c:pt>
                <c:pt idx="35">
                  <c:v>6.0800000000000003E-3</c:v>
                </c:pt>
                <c:pt idx="36">
                  <c:v>7.7099999999999998E-3</c:v>
                </c:pt>
                <c:pt idx="37">
                  <c:v>9.6900000000000007E-3</c:v>
                </c:pt>
                <c:pt idx="38">
                  <c:v>1.123E-2</c:v>
                </c:pt>
                <c:pt idx="39">
                  <c:v>1.2E-2</c:v>
                </c:pt>
                <c:pt idx="40">
                  <c:v>1.298E-2</c:v>
                </c:pt>
                <c:pt idx="41">
                  <c:v>1.3140000000000001E-2</c:v>
                </c:pt>
                <c:pt idx="42">
                  <c:v>1.324E-2</c:v>
                </c:pt>
                <c:pt idx="43">
                  <c:v>1.324E-2</c:v>
                </c:pt>
                <c:pt idx="44">
                  <c:v>1.312E-2</c:v>
                </c:pt>
                <c:pt idx="45">
                  <c:v>1.226E-2</c:v>
                </c:pt>
                <c:pt idx="46">
                  <c:v>1.0710000000000001E-2</c:v>
                </c:pt>
                <c:pt idx="47">
                  <c:v>8.7299999999999999E-3</c:v>
                </c:pt>
                <c:pt idx="48">
                  <c:v>6.9899999999999997E-3</c:v>
                </c:pt>
                <c:pt idx="49">
                  <c:v>5.5799999999999999E-3</c:v>
                </c:pt>
                <c:pt idx="50">
                  <c:v>4.5199999999999997E-3</c:v>
                </c:pt>
                <c:pt idx="51">
                  <c:v>3.9199999999999999E-3</c:v>
                </c:pt>
                <c:pt idx="52">
                  <c:v>3.63E-3</c:v>
                </c:pt>
                <c:pt idx="53">
                  <c:v>3.0699999999999998E-3</c:v>
                </c:pt>
                <c:pt idx="54">
                  <c:v>2.2599999999999999E-3</c:v>
                </c:pt>
                <c:pt idx="55">
                  <c:v>1.4499999999999999E-3</c:v>
                </c:pt>
                <c:pt idx="56" formatCode="0.00E+00">
                  <c:v>8.5736500000000002E-4</c:v>
                </c:pt>
                <c:pt idx="57" formatCode="0.00E+00">
                  <c:v>8.9805799999999997E-4</c:v>
                </c:pt>
                <c:pt idx="58">
                  <c:v>1.5499999999999999E-3</c:v>
                </c:pt>
                <c:pt idx="59">
                  <c:v>2.7200000000000002E-3</c:v>
                </c:pt>
                <c:pt idx="60">
                  <c:v>4.3400000000000001E-3</c:v>
                </c:pt>
                <c:pt idx="61">
                  <c:v>5.8199999999999997E-3</c:v>
                </c:pt>
                <c:pt idx="62">
                  <c:v>7.5300000000000002E-3</c:v>
                </c:pt>
                <c:pt idx="63">
                  <c:v>9.4999999999999998E-3</c:v>
                </c:pt>
                <c:pt idx="64">
                  <c:v>1.1140000000000001E-2</c:v>
                </c:pt>
                <c:pt idx="65">
                  <c:v>1.2109999999999999E-2</c:v>
                </c:pt>
                <c:pt idx="66">
                  <c:v>1.264E-2</c:v>
                </c:pt>
                <c:pt idx="67">
                  <c:v>1.2030000000000001E-2</c:v>
                </c:pt>
                <c:pt idx="68">
                  <c:v>1.0630000000000001E-2</c:v>
                </c:pt>
                <c:pt idx="69">
                  <c:v>9.1900000000000003E-3</c:v>
                </c:pt>
                <c:pt idx="70">
                  <c:v>8.5299999999999994E-3</c:v>
                </c:pt>
                <c:pt idx="71">
                  <c:v>8.3800000000000003E-3</c:v>
                </c:pt>
                <c:pt idx="72">
                  <c:v>8.9899999999999997E-3</c:v>
                </c:pt>
                <c:pt idx="73">
                  <c:v>1.0460000000000001E-2</c:v>
                </c:pt>
                <c:pt idx="74">
                  <c:v>1.205E-2</c:v>
                </c:pt>
                <c:pt idx="75">
                  <c:v>1.3169999999999999E-2</c:v>
                </c:pt>
                <c:pt idx="76">
                  <c:v>1.4330000000000001E-2</c:v>
                </c:pt>
                <c:pt idx="77">
                  <c:v>1.5219999999999999E-2</c:v>
                </c:pt>
                <c:pt idx="78">
                  <c:v>1.5299999999999999E-2</c:v>
                </c:pt>
                <c:pt idx="79">
                  <c:v>1.502E-2</c:v>
                </c:pt>
                <c:pt idx="80">
                  <c:v>1.4500000000000001E-2</c:v>
                </c:pt>
                <c:pt idx="81">
                  <c:v>1.312E-2</c:v>
                </c:pt>
                <c:pt idx="82">
                  <c:v>1.1050000000000001E-2</c:v>
                </c:pt>
                <c:pt idx="83">
                  <c:v>9.3299999999999998E-3</c:v>
                </c:pt>
                <c:pt idx="84">
                  <c:v>7.7200000000000003E-3</c:v>
                </c:pt>
                <c:pt idx="85">
                  <c:v>5.9500000000000004E-3</c:v>
                </c:pt>
                <c:pt idx="86">
                  <c:v>4.7499999999999999E-3</c:v>
                </c:pt>
                <c:pt idx="87">
                  <c:v>4.0000000000000001E-3</c:v>
                </c:pt>
                <c:pt idx="88">
                  <c:v>2.7599999999999999E-3</c:v>
                </c:pt>
                <c:pt idx="89">
                  <c:v>1.4400000000000001E-3</c:v>
                </c:pt>
                <c:pt idx="90" formatCode="0.00E+00">
                  <c:v>6.0462500000000002E-4</c:v>
                </c:pt>
                <c:pt idx="91" formatCode="0.00E+00">
                  <c:v>-1.90483E-4</c:v>
                </c:pt>
                <c:pt idx="92" formatCode="0.00E+00">
                  <c:v>-4.6585700000000002E-4</c:v>
                </c:pt>
                <c:pt idx="93" formatCode="0.00E+00">
                  <c:v>2.7765899999999998E-4</c:v>
                </c:pt>
                <c:pt idx="94">
                  <c:v>1.4300000000000001E-3</c:v>
                </c:pt>
                <c:pt idx="95">
                  <c:v>2.2499999999999998E-3</c:v>
                </c:pt>
                <c:pt idx="96">
                  <c:v>2.9099999999999998E-3</c:v>
                </c:pt>
                <c:pt idx="97">
                  <c:v>3.3E-3</c:v>
                </c:pt>
                <c:pt idx="98">
                  <c:v>3.32E-3</c:v>
                </c:pt>
                <c:pt idx="99">
                  <c:v>3.5000000000000001E-3</c:v>
                </c:pt>
                <c:pt idx="100">
                  <c:v>4.1799999999999997E-3</c:v>
                </c:pt>
                <c:pt idx="101">
                  <c:v>4.7099999999999998E-3</c:v>
                </c:pt>
                <c:pt idx="102">
                  <c:v>4.96E-3</c:v>
                </c:pt>
                <c:pt idx="103">
                  <c:v>5.1900000000000002E-3</c:v>
                </c:pt>
                <c:pt idx="104">
                  <c:v>5.3099999999999996E-3</c:v>
                </c:pt>
                <c:pt idx="105">
                  <c:v>5.4799999999999996E-3</c:v>
                </c:pt>
                <c:pt idx="106">
                  <c:v>6.2500000000000003E-3</c:v>
                </c:pt>
                <c:pt idx="107">
                  <c:v>7.3000000000000001E-3</c:v>
                </c:pt>
                <c:pt idx="108">
                  <c:v>8.2100000000000003E-3</c:v>
                </c:pt>
                <c:pt idx="109">
                  <c:v>9.0799999999999995E-3</c:v>
                </c:pt>
                <c:pt idx="110">
                  <c:v>9.7199999999999995E-3</c:v>
                </c:pt>
                <c:pt idx="111">
                  <c:v>9.8399999999999998E-3</c:v>
                </c:pt>
                <c:pt idx="112">
                  <c:v>9.5600000000000008E-3</c:v>
                </c:pt>
                <c:pt idx="113">
                  <c:v>9.3900000000000008E-3</c:v>
                </c:pt>
                <c:pt idx="114">
                  <c:v>9.5200000000000007E-3</c:v>
                </c:pt>
                <c:pt idx="115">
                  <c:v>9.4900000000000002E-3</c:v>
                </c:pt>
                <c:pt idx="116">
                  <c:v>9.2499999999999995E-3</c:v>
                </c:pt>
                <c:pt idx="117">
                  <c:v>8.8100000000000001E-3</c:v>
                </c:pt>
                <c:pt idx="118">
                  <c:v>7.8200000000000006E-3</c:v>
                </c:pt>
                <c:pt idx="119">
                  <c:v>6.5500000000000003E-3</c:v>
                </c:pt>
                <c:pt idx="120">
                  <c:v>5.7600000000000004E-3</c:v>
                </c:pt>
                <c:pt idx="121">
                  <c:v>5.6499999999999996E-3</c:v>
                </c:pt>
                <c:pt idx="122">
                  <c:v>5.8199999999999997E-3</c:v>
                </c:pt>
                <c:pt idx="123">
                  <c:v>6.0299999999999998E-3</c:v>
                </c:pt>
                <c:pt idx="124">
                  <c:v>6.0800000000000003E-3</c:v>
                </c:pt>
                <c:pt idx="125">
                  <c:v>6.2700000000000004E-3</c:v>
                </c:pt>
                <c:pt idx="126">
                  <c:v>6.6E-3</c:v>
                </c:pt>
                <c:pt idx="127">
                  <c:v>7.45E-3</c:v>
                </c:pt>
                <c:pt idx="128">
                  <c:v>8.7600000000000004E-3</c:v>
                </c:pt>
                <c:pt idx="129">
                  <c:v>9.8499999999999994E-3</c:v>
                </c:pt>
                <c:pt idx="130">
                  <c:v>1.031E-2</c:v>
                </c:pt>
                <c:pt idx="131">
                  <c:v>1.0240000000000001E-2</c:v>
                </c:pt>
                <c:pt idx="132">
                  <c:v>9.5600000000000008E-3</c:v>
                </c:pt>
                <c:pt idx="133">
                  <c:v>8.9700000000000005E-3</c:v>
                </c:pt>
                <c:pt idx="134">
                  <c:v>8.5599999999999999E-3</c:v>
                </c:pt>
                <c:pt idx="135">
                  <c:v>8.1700000000000002E-3</c:v>
                </c:pt>
                <c:pt idx="136">
                  <c:v>7.6600000000000001E-3</c:v>
                </c:pt>
                <c:pt idx="137">
                  <c:v>6.8900000000000003E-3</c:v>
                </c:pt>
                <c:pt idx="138">
                  <c:v>5.7099999999999998E-3</c:v>
                </c:pt>
                <c:pt idx="139">
                  <c:v>4.64E-3</c:v>
                </c:pt>
                <c:pt idx="140">
                  <c:v>4.0000000000000001E-3</c:v>
                </c:pt>
                <c:pt idx="141">
                  <c:v>3.4499999999999999E-3</c:v>
                </c:pt>
                <c:pt idx="142">
                  <c:v>2.96E-3</c:v>
                </c:pt>
                <c:pt idx="143">
                  <c:v>2.4099999999999998E-3</c:v>
                </c:pt>
                <c:pt idx="144">
                  <c:v>1.57E-3</c:v>
                </c:pt>
                <c:pt idx="145" formatCode="0.00E+00">
                  <c:v>6.6836399999999996E-4</c:v>
                </c:pt>
                <c:pt idx="146" formatCode="0.00E+00">
                  <c:v>6.1104900000000001E-4</c:v>
                </c:pt>
                <c:pt idx="147">
                  <c:v>1.32E-3</c:v>
                </c:pt>
                <c:pt idx="148">
                  <c:v>2.64E-3</c:v>
                </c:pt>
                <c:pt idx="149">
                  <c:v>4.4900000000000001E-3</c:v>
                </c:pt>
                <c:pt idx="150">
                  <c:v>6.1199999999999996E-3</c:v>
                </c:pt>
                <c:pt idx="151">
                  <c:v>6.79E-3</c:v>
                </c:pt>
                <c:pt idx="152">
                  <c:v>6.9800000000000001E-3</c:v>
                </c:pt>
                <c:pt idx="153">
                  <c:v>6.8799999999999998E-3</c:v>
                </c:pt>
                <c:pt idx="154">
                  <c:v>6.7600000000000004E-3</c:v>
                </c:pt>
                <c:pt idx="155">
                  <c:v>6.4900000000000001E-3</c:v>
                </c:pt>
                <c:pt idx="156">
                  <c:v>6.4900000000000001E-3</c:v>
                </c:pt>
                <c:pt idx="157">
                  <c:v>6.45E-3</c:v>
                </c:pt>
                <c:pt idx="158">
                  <c:v>5.8399999999999997E-3</c:v>
                </c:pt>
                <c:pt idx="159">
                  <c:v>5.28E-3</c:v>
                </c:pt>
                <c:pt idx="160">
                  <c:v>5.1399999999999996E-3</c:v>
                </c:pt>
                <c:pt idx="161">
                  <c:v>4.7200000000000002E-3</c:v>
                </c:pt>
                <c:pt idx="162">
                  <c:v>4.5500000000000002E-3</c:v>
                </c:pt>
                <c:pt idx="163">
                  <c:v>4.5799999999999999E-3</c:v>
                </c:pt>
                <c:pt idx="164">
                  <c:v>4.6699999999999997E-3</c:v>
                </c:pt>
                <c:pt idx="165">
                  <c:v>4.6100000000000004E-3</c:v>
                </c:pt>
                <c:pt idx="166">
                  <c:v>4.8599999999999997E-3</c:v>
                </c:pt>
                <c:pt idx="167">
                  <c:v>5.28E-3</c:v>
                </c:pt>
                <c:pt idx="168">
                  <c:v>6.1399999999999996E-3</c:v>
                </c:pt>
                <c:pt idx="169">
                  <c:v>7.1300000000000001E-3</c:v>
                </c:pt>
                <c:pt idx="170">
                  <c:v>8.7100000000000007E-3</c:v>
                </c:pt>
                <c:pt idx="171">
                  <c:v>1.018E-2</c:v>
                </c:pt>
                <c:pt idx="172">
                  <c:v>1.1480000000000001E-2</c:v>
                </c:pt>
                <c:pt idx="173">
                  <c:v>1.231E-2</c:v>
                </c:pt>
                <c:pt idx="174">
                  <c:v>1.32E-2</c:v>
                </c:pt>
                <c:pt idx="175">
                  <c:v>1.392E-2</c:v>
                </c:pt>
                <c:pt idx="176">
                  <c:v>1.5180000000000001E-2</c:v>
                </c:pt>
                <c:pt idx="177">
                  <c:v>1.7350000000000001E-2</c:v>
                </c:pt>
                <c:pt idx="178">
                  <c:v>2.044E-2</c:v>
                </c:pt>
                <c:pt idx="179">
                  <c:v>2.35E-2</c:v>
                </c:pt>
                <c:pt idx="180">
                  <c:v>2.6780000000000002E-2</c:v>
                </c:pt>
                <c:pt idx="181">
                  <c:v>3.065E-2</c:v>
                </c:pt>
                <c:pt idx="182">
                  <c:v>3.4389999999999997E-2</c:v>
                </c:pt>
                <c:pt idx="183">
                  <c:v>3.8240000000000003E-2</c:v>
                </c:pt>
                <c:pt idx="184">
                  <c:v>4.2509999999999999E-2</c:v>
                </c:pt>
                <c:pt idx="185">
                  <c:v>4.7169999999999997E-2</c:v>
                </c:pt>
                <c:pt idx="186">
                  <c:v>5.142E-2</c:v>
                </c:pt>
                <c:pt idx="187">
                  <c:v>5.5280000000000003E-2</c:v>
                </c:pt>
                <c:pt idx="188">
                  <c:v>5.9380000000000002E-2</c:v>
                </c:pt>
                <c:pt idx="189">
                  <c:v>6.3460000000000003E-2</c:v>
                </c:pt>
                <c:pt idx="190">
                  <c:v>6.5970000000000001E-2</c:v>
                </c:pt>
                <c:pt idx="191">
                  <c:v>6.7519999999999997E-2</c:v>
                </c:pt>
                <c:pt idx="192">
                  <c:v>6.8279999999999993E-2</c:v>
                </c:pt>
                <c:pt idx="193">
                  <c:v>6.7409999999999998E-2</c:v>
                </c:pt>
                <c:pt idx="194">
                  <c:v>6.4449999999999993E-2</c:v>
                </c:pt>
                <c:pt idx="195">
                  <c:v>6.0470000000000003E-2</c:v>
                </c:pt>
                <c:pt idx="196">
                  <c:v>5.5410000000000001E-2</c:v>
                </c:pt>
                <c:pt idx="197">
                  <c:v>4.9189999999999998E-2</c:v>
                </c:pt>
                <c:pt idx="198">
                  <c:v>4.2419999999999999E-2</c:v>
                </c:pt>
                <c:pt idx="199">
                  <c:v>3.619E-2</c:v>
                </c:pt>
                <c:pt idx="200">
                  <c:v>3.057E-2</c:v>
                </c:pt>
                <c:pt idx="201">
                  <c:v>2.469E-2</c:v>
                </c:pt>
                <c:pt idx="202">
                  <c:v>1.924E-2</c:v>
                </c:pt>
                <c:pt idx="203">
                  <c:v>1.4370000000000001E-2</c:v>
                </c:pt>
                <c:pt idx="204">
                  <c:v>1.0109999999999999E-2</c:v>
                </c:pt>
                <c:pt idx="205">
                  <c:v>6.3699999999999998E-3</c:v>
                </c:pt>
                <c:pt idx="206">
                  <c:v>3.81E-3</c:v>
                </c:pt>
                <c:pt idx="207">
                  <c:v>2.14E-3</c:v>
                </c:pt>
                <c:pt idx="208">
                  <c:v>1.1999999999999999E-3</c:v>
                </c:pt>
                <c:pt idx="209" formatCode="0.00E+00">
                  <c:v>5.8597900000000004E-4</c:v>
                </c:pt>
                <c:pt idx="210" formatCode="0.00E+00">
                  <c:v>6.4772199999999999E-4</c:v>
                </c:pt>
                <c:pt idx="211">
                  <c:v>1.17E-3</c:v>
                </c:pt>
                <c:pt idx="212">
                  <c:v>2.0999999999999999E-3</c:v>
                </c:pt>
                <c:pt idx="213">
                  <c:v>2.8800000000000002E-3</c:v>
                </c:pt>
                <c:pt idx="214">
                  <c:v>3.6700000000000001E-3</c:v>
                </c:pt>
                <c:pt idx="215">
                  <c:v>4.1799999999999997E-3</c:v>
                </c:pt>
                <c:pt idx="216">
                  <c:v>4.6899999999999997E-3</c:v>
                </c:pt>
                <c:pt idx="217">
                  <c:v>4.64E-3</c:v>
                </c:pt>
                <c:pt idx="218">
                  <c:v>4.9399999999999999E-3</c:v>
                </c:pt>
                <c:pt idx="219">
                  <c:v>5.4799999999999996E-3</c:v>
                </c:pt>
                <c:pt idx="220">
                  <c:v>6.1799999999999997E-3</c:v>
                </c:pt>
                <c:pt idx="221">
                  <c:v>7.0000000000000001E-3</c:v>
                </c:pt>
                <c:pt idx="222">
                  <c:v>7.9600000000000001E-3</c:v>
                </c:pt>
                <c:pt idx="223">
                  <c:v>9.0299999999999998E-3</c:v>
                </c:pt>
                <c:pt idx="224">
                  <c:v>1.022E-2</c:v>
                </c:pt>
                <c:pt idx="225">
                  <c:v>1.157E-2</c:v>
                </c:pt>
                <c:pt idx="226">
                  <c:v>1.384E-2</c:v>
                </c:pt>
                <c:pt idx="227">
                  <c:v>1.6559999999999998E-2</c:v>
                </c:pt>
                <c:pt idx="228">
                  <c:v>1.9429999999999999E-2</c:v>
                </c:pt>
                <c:pt idx="229">
                  <c:v>2.29E-2</c:v>
                </c:pt>
                <c:pt idx="230">
                  <c:v>2.7470000000000001E-2</c:v>
                </c:pt>
                <c:pt idx="231">
                  <c:v>3.3320000000000002E-2</c:v>
                </c:pt>
                <c:pt idx="232">
                  <c:v>4.0899999999999999E-2</c:v>
                </c:pt>
                <c:pt idx="233">
                  <c:v>5.0560000000000001E-2</c:v>
                </c:pt>
                <c:pt idx="234">
                  <c:v>6.2399999999999997E-2</c:v>
                </c:pt>
                <c:pt idx="235">
                  <c:v>7.7350000000000002E-2</c:v>
                </c:pt>
                <c:pt idx="236">
                  <c:v>9.5369999999999996E-2</c:v>
                </c:pt>
                <c:pt idx="237">
                  <c:v>0.11711000000000001</c:v>
                </c:pt>
                <c:pt idx="238">
                  <c:v>0.14310999999999999</c:v>
                </c:pt>
                <c:pt idx="239">
                  <c:v>0.17288000000000001</c:v>
                </c:pt>
                <c:pt idx="240">
                  <c:v>0.20533999999999999</c:v>
                </c:pt>
                <c:pt idx="241">
                  <c:v>0.23873</c:v>
                </c:pt>
                <c:pt idx="242">
                  <c:v>0.27110000000000001</c:v>
                </c:pt>
                <c:pt idx="243">
                  <c:v>0.29998999999999998</c:v>
                </c:pt>
                <c:pt idx="244">
                  <c:v>0.32319999999999999</c:v>
                </c:pt>
                <c:pt idx="245">
                  <c:v>0.33872999999999998</c:v>
                </c:pt>
                <c:pt idx="246">
                  <c:v>0.34605000000000002</c:v>
                </c:pt>
                <c:pt idx="247">
                  <c:v>0.34420000000000001</c:v>
                </c:pt>
                <c:pt idx="248">
                  <c:v>0.33390999999999998</c:v>
                </c:pt>
                <c:pt idx="249">
                  <c:v>0.31620999999999999</c:v>
                </c:pt>
                <c:pt idx="250">
                  <c:v>0.29332000000000003</c:v>
                </c:pt>
                <c:pt idx="251">
                  <c:v>0.26690999999999998</c:v>
                </c:pt>
                <c:pt idx="252">
                  <c:v>0.23973</c:v>
                </c:pt>
                <c:pt idx="253">
                  <c:v>0.21288000000000001</c:v>
                </c:pt>
                <c:pt idx="254">
                  <c:v>0.18819</c:v>
                </c:pt>
                <c:pt idx="255">
                  <c:v>0.16603000000000001</c:v>
                </c:pt>
                <c:pt idx="256">
                  <c:v>0.14696000000000001</c:v>
                </c:pt>
                <c:pt idx="257">
                  <c:v>0.13070999999999999</c:v>
                </c:pt>
                <c:pt idx="258">
                  <c:v>0.11705</c:v>
                </c:pt>
                <c:pt idx="259">
                  <c:v>0.10519000000000001</c:v>
                </c:pt>
                <c:pt idx="260">
                  <c:v>9.4729999999999995E-2</c:v>
                </c:pt>
                <c:pt idx="261">
                  <c:v>8.541E-2</c:v>
                </c:pt>
                <c:pt idx="262">
                  <c:v>7.6950000000000005E-2</c:v>
                </c:pt>
                <c:pt idx="263">
                  <c:v>6.9129999999999997E-2</c:v>
                </c:pt>
                <c:pt idx="264">
                  <c:v>6.1800000000000001E-2</c:v>
                </c:pt>
                <c:pt idx="265">
                  <c:v>5.5480000000000002E-2</c:v>
                </c:pt>
                <c:pt idx="266">
                  <c:v>4.9669999999999999E-2</c:v>
                </c:pt>
                <c:pt idx="267">
                  <c:v>4.4499999999999998E-2</c:v>
                </c:pt>
                <c:pt idx="268">
                  <c:v>4.018E-2</c:v>
                </c:pt>
                <c:pt idx="269">
                  <c:v>3.61E-2</c:v>
                </c:pt>
                <c:pt idx="270">
                  <c:v>3.2129999999999999E-2</c:v>
                </c:pt>
                <c:pt idx="271">
                  <c:v>2.8639999999999999E-2</c:v>
                </c:pt>
                <c:pt idx="272">
                  <c:v>2.5309999999999999E-2</c:v>
                </c:pt>
                <c:pt idx="273">
                  <c:v>2.164E-2</c:v>
                </c:pt>
                <c:pt idx="274">
                  <c:v>1.7610000000000001E-2</c:v>
                </c:pt>
                <c:pt idx="275">
                  <c:v>1.3610000000000001E-2</c:v>
                </c:pt>
                <c:pt idx="276">
                  <c:v>9.7999999999999997E-3</c:v>
                </c:pt>
                <c:pt idx="277">
                  <c:v>6.1599999999999997E-3</c:v>
                </c:pt>
                <c:pt idx="278">
                  <c:v>3.62E-3</c:v>
                </c:pt>
                <c:pt idx="279">
                  <c:v>2.31E-3</c:v>
                </c:pt>
                <c:pt idx="280">
                  <c:v>2.0100000000000001E-3</c:v>
                </c:pt>
                <c:pt idx="281">
                  <c:v>2.6099999999999999E-3</c:v>
                </c:pt>
                <c:pt idx="282">
                  <c:v>4.3299999999999996E-3</c:v>
                </c:pt>
                <c:pt idx="283">
                  <c:v>6.7200000000000003E-3</c:v>
                </c:pt>
                <c:pt idx="284">
                  <c:v>9.58E-3</c:v>
                </c:pt>
                <c:pt idx="285">
                  <c:v>1.2670000000000001E-2</c:v>
                </c:pt>
                <c:pt idx="286">
                  <c:v>1.61E-2</c:v>
                </c:pt>
                <c:pt idx="287">
                  <c:v>1.9570000000000001E-2</c:v>
                </c:pt>
                <c:pt idx="288">
                  <c:v>2.3089999999999999E-2</c:v>
                </c:pt>
                <c:pt idx="289">
                  <c:v>2.6960000000000001E-2</c:v>
                </c:pt>
                <c:pt idx="290">
                  <c:v>3.1269999999999999E-2</c:v>
                </c:pt>
                <c:pt idx="291">
                  <c:v>3.5720000000000002E-2</c:v>
                </c:pt>
                <c:pt idx="292">
                  <c:v>4.0559999999999999E-2</c:v>
                </c:pt>
                <c:pt idx="293">
                  <c:v>4.5780000000000001E-2</c:v>
                </c:pt>
                <c:pt idx="294">
                  <c:v>5.1279999999999999E-2</c:v>
                </c:pt>
                <c:pt idx="295">
                  <c:v>5.6869999999999997E-2</c:v>
                </c:pt>
                <c:pt idx="296">
                  <c:v>6.2460000000000002E-2</c:v>
                </c:pt>
                <c:pt idx="297">
                  <c:v>6.7919999999999994E-2</c:v>
                </c:pt>
                <c:pt idx="298">
                  <c:v>7.3069999999999996E-2</c:v>
                </c:pt>
                <c:pt idx="299">
                  <c:v>7.7770000000000006E-2</c:v>
                </c:pt>
                <c:pt idx="300">
                  <c:v>8.2110000000000002E-2</c:v>
                </c:pt>
                <c:pt idx="301">
                  <c:v>8.5949999999999999E-2</c:v>
                </c:pt>
                <c:pt idx="302">
                  <c:v>8.8969999999999994E-2</c:v>
                </c:pt>
                <c:pt idx="303">
                  <c:v>9.1139999999999999E-2</c:v>
                </c:pt>
                <c:pt idx="304">
                  <c:v>9.2499999999999999E-2</c:v>
                </c:pt>
                <c:pt idx="305">
                  <c:v>9.2969999999999997E-2</c:v>
                </c:pt>
                <c:pt idx="306">
                  <c:v>9.2689999999999995E-2</c:v>
                </c:pt>
                <c:pt idx="307">
                  <c:v>9.1990000000000002E-2</c:v>
                </c:pt>
                <c:pt idx="308">
                  <c:v>9.0899999999999995E-2</c:v>
                </c:pt>
                <c:pt idx="309">
                  <c:v>8.9319999999999997E-2</c:v>
                </c:pt>
                <c:pt idx="310">
                  <c:v>8.7330000000000005E-2</c:v>
                </c:pt>
                <c:pt idx="311">
                  <c:v>8.5279999999999995E-2</c:v>
                </c:pt>
                <c:pt idx="312">
                  <c:v>8.3129999999999996E-2</c:v>
                </c:pt>
                <c:pt idx="313">
                  <c:v>8.0670000000000006E-2</c:v>
                </c:pt>
                <c:pt idx="314">
                  <c:v>7.8009999999999996E-2</c:v>
                </c:pt>
                <c:pt idx="315">
                  <c:v>7.4950000000000003E-2</c:v>
                </c:pt>
                <c:pt idx="316">
                  <c:v>7.1239999999999998E-2</c:v>
                </c:pt>
                <c:pt idx="317">
                  <c:v>6.7089999999999997E-2</c:v>
                </c:pt>
                <c:pt idx="318">
                  <c:v>6.2829999999999997E-2</c:v>
                </c:pt>
                <c:pt idx="319">
                  <c:v>5.8439999999999999E-2</c:v>
                </c:pt>
                <c:pt idx="320">
                  <c:v>5.391E-2</c:v>
                </c:pt>
                <c:pt idx="321">
                  <c:v>4.9279999999999997E-2</c:v>
                </c:pt>
                <c:pt idx="322">
                  <c:v>4.4639999999999999E-2</c:v>
                </c:pt>
                <c:pt idx="323">
                  <c:v>4.0239999999999998E-2</c:v>
                </c:pt>
                <c:pt idx="324">
                  <c:v>3.5819999999999998E-2</c:v>
                </c:pt>
                <c:pt idx="325">
                  <c:v>3.1489999999999997E-2</c:v>
                </c:pt>
                <c:pt idx="326">
                  <c:v>2.7369999999999998E-2</c:v>
                </c:pt>
                <c:pt idx="327">
                  <c:v>2.3179999999999999E-2</c:v>
                </c:pt>
                <c:pt idx="328">
                  <c:v>1.907E-2</c:v>
                </c:pt>
                <c:pt idx="329">
                  <c:v>1.536E-2</c:v>
                </c:pt>
                <c:pt idx="330">
                  <c:v>1.2109999999999999E-2</c:v>
                </c:pt>
                <c:pt idx="331">
                  <c:v>9.1800000000000007E-3</c:v>
                </c:pt>
                <c:pt idx="332">
                  <c:v>6.8900000000000003E-3</c:v>
                </c:pt>
                <c:pt idx="333">
                  <c:v>5.2300000000000003E-3</c:v>
                </c:pt>
                <c:pt idx="334">
                  <c:v>4.0200000000000001E-3</c:v>
                </c:pt>
                <c:pt idx="335">
                  <c:v>3.2200000000000002E-3</c:v>
                </c:pt>
                <c:pt idx="336">
                  <c:v>3.0400000000000002E-3</c:v>
                </c:pt>
                <c:pt idx="337">
                  <c:v>3.0500000000000002E-3</c:v>
                </c:pt>
                <c:pt idx="338">
                  <c:v>2.96E-3</c:v>
                </c:pt>
                <c:pt idx="339">
                  <c:v>2.4599999999999999E-3</c:v>
                </c:pt>
                <c:pt idx="340">
                  <c:v>2.14E-3</c:v>
                </c:pt>
                <c:pt idx="341">
                  <c:v>1.82E-3</c:v>
                </c:pt>
                <c:pt idx="342">
                  <c:v>1.7099999999999999E-3</c:v>
                </c:pt>
                <c:pt idx="343">
                  <c:v>1.9E-3</c:v>
                </c:pt>
                <c:pt idx="344">
                  <c:v>2.2100000000000002E-3</c:v>
                </c:pt>
                <c:pt idx="345">
                  <c:v>2.3800000000000002E-3</c:v>
                </c:pt>
                <c:pt idx="346">
                  <c:v>2.5100000000000001E-3</c:v>
                </c:pt>
                <c:pt idx="347">
                  <c:v>2.5200000000000001E-3</c:v>
                </c:pt>
                <c:pt idx="348">
                  <c:v>2.6700000000000001E-3</c:v>
                </c:pt>
                <c:pt idx="349">
                  <c:v>3.0699999999999998E-3</c:v>
                </c:pt>
                <c:pt idx="350">
                  <c:v>3.49E-3</c:v>
                </c:pt>
                <c:pt idx="351">
                  <c:v>3.8400000000000001E-3</c:v>
                </c:pt>
                <c:pt idx="352">
                  <c:v>3.9899999999999996E-3</c:v>
                </c:pt>
                <c:pt idx="353">
                  <c:v>3.5000000000000001E-3</c:v>
                </c:pt>
                <c:pt idx="354">
                  <c:v>2.3900000000000002E-3</c:v>
                </c:pt>
                <c:pt idx="355">
                  <c:v>2.9099999999999998E-3</c:v>
                </c:pt>
                <c:pt idx="356">
                  <c:v>3.49E-3</c:v>
                </c:pt>
                <c:pt idx="357">
                  <c:v>3.8800000000000002E-3</c:v>
                </c:pt>
                <c:pt idx="358">
                  <c:v>4.1399999999999996E-3</c:v>
                </c:pt>
                <c:pt idx="359">
                  <c:v>4.3600000000000002E-3</c:v>
                </c:pt>
                <c:pt idx="360">
                  <c:v>4.0800000000000003E-3</c:v>
                </c:pt>
                <c:pt idx="361">
                  <c:v>3.48E-3</c:v>
                </c:pt>
                <c:pt idx="362">
                  <c:v>2.9299999999999999E-3</c:v>
                </c:pt>
                <c:pt idx="363">
                  <c:v>2.5100000000000001E-3</c:v>
                </c:pt>
                <c:pt idx="364">
                  <c:v>2.1900000000000001E-3</c:v>
                </c:pt>
                <c:pt idx="365">
                  <c:v>1.98E-3</c:v>
                </c:pt>
                <c:pt idx="366">
                  <c:v>1.8E-3</c:v>
                </c:pt>
                <c:pt idx="367">
                  <c:v>1.8400000000000001E-3</c:v>
                </c:pt>
                <c:pt idx="368">
                  <c:v>2.0600000000000002E-3</c:v>
                </c:pt>
                <c:pt idx="369">
                  <c:v>2.4399999999999999E-3</c:v>
                </c:pt>
                <c:pt idx="370">
                  <c:v>3.2000000000000002E-3</c:v>
                </c:pt>
                <c:pt idx="371">
                  <c:v>4.4099999999999999E-3</c:v>
                </c:pt>
                <c:pt idx="372">
                  <c:v>5.8999999999999999E-3</c:v>
                </c:pt>
                <c:pt idx="373">
                  <c:v>7.5599999999999999E-3</c:v>
                </c:pt>
                <c:pt idx="374">
                  <c:v>8.6300000000000005E-3</c:v>
                </c:pt>
                <c:pt idx="375">
                  <c:v>9.3699999999999999E-3</c:v>
                </c:pt>
                <c:pt idx="376">
                  <c:v>9.6600000000000002E-3</c:v>
                </c:pt>
                <c:pt idx="377">
                  <c:v>8.1600000000000006E-3</c:v>
                </c:pt>
                <c:pt idx="378">
                  <c:v>7.0099999999999997E-3</c:v>
                </c:pt>
                <c:pt idx="379">
                  <c:v>5.8300000000000001E-3</c:v>
                </c:pt>
                <c:pt idx="380">
                  <c:v>4.4600000000000004E-3</c:v>
                </c:pt>
                <c:pt idx="381">
                  <c:v>3.31E-3</c:v>
                </c:pt>
                <c:pt idx="382">
                  <c:v>2.2699999999999999E-3</c:v>
                </c:pt>
                <c:pt idx="383">
                  <c:v>1.2999999999999999E-3</c:v>
                </c:pt>
                <c:pt idx="384" formatCode="0.00E+00">
                  <c:v>6.1676000000000005E-4</c:v>
                </c:pt>
                <c:pt idx="385" formatCode="0.00E+00">
                  <c:v>3.5590799999999999E-4</c:v>
                </c:pt>
                <c:pt idx="386" formatCode="0.00E+00">
                  <c:v>2.5061199999999999E-4</c:v>
                </c:pt>
                <c:pt idx="387" formatCode="0.00E+00">
                  <c:v>2.8887200000000002E-4</c:v>
                </c:pt>
                <c:pt idx="388" formatCode="0.00E+00">
                  <c:v>2.90131E-4</c:v>
                </c:pt>
                <c:pt idx="389" formatCode="0.00E+00">
                  <c:v>8.2594600000000004E-4</c:v>
                </c:pt>
                <c:pt idx="390">
                  <c:v>1.3500000000000001E-3</c:v>
                </c:pt>
                <c:pt idx="391">
                  <c:v>2.0100000000000001E-3</c:v>
                </c:pt>
                <c:pt idx="392">
                  <c:v>2.7000000000000001E-3</c:v>
                </c:pt>
                <c:pt idx="393">
                  <c:v>3.8999999999999998E-3</c:v>
                </c:pt>
                <c:pt idx="394">
                  <c:v>4.8399999999999997E-3</c:v>
                </c:pt>
                <c:pt idx="395">
                  <c:v>5.8500000000000002E-3</c:v>
                </c:pt>
                <c:pt idx="396">
                  <c:v>7.0499999999999998E-3</c:v>
                </c:pt>
                <c:pt idx="397">
                  <c:v>6.5199999999999998E-3</c:v>
                </c:pt>
                <c:pt idx="398">
                  <c:v>5.9699999999999996E-3</c:v>
                </c:pt>
                <c:pt idx="399">
                  <c:v>5.8500000000000002E-3</c:v>
                </c:pt>
                <c:pt idx="400">
                  <c:v>6.0299999999999998E-3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A03-49F6-A446-4B9D16EF809A}"/>
            </c:ext>
          </c:extLst>
        </c:ser>
        <c:ser>
          <c:idx val="3"/>
          <c:order val="1"/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'CrdqpdqpOMe-2.Sample.Raw'!$Z$2:$Z$402</c:f>
              <c:numCache>
                <c:formatCode>General</c:formatCode>
                <c:ptCount val="401"/>
                <c:pt idx="0">
                  <c:v>12500</c:v>
                </c:pt>
                <c:pt idx="1">
                  <c:v>12507.817385866167</c:v>
                </c:pt>
                <c:pt idx="2">
                  <c:v>12515.644555694618</c:v>
                </c:pt>
                <c:pt idx="3">
                  <c:v>12523.481527864746</c:v>
                </c:pt>
                <c:pt idx="4">
                  <c:v>12531.328320802006</c:v>
                </c:pt>
                <c:pt idx="5">
                  <c:v>12539.184952978056</c:v>
                </c:pt>
                <c:pt idx="6">
                  <c:v>12547.051442910915</c:v>
                </c:pt>
                <c:pt idx="7">
                  <c:v>12554.927809165098</c:v>
                </c:pt>
                <c:pt idx="8">
                  <c:v>12562.814070351758</c:v>
                </c:pt>
                <c:pt idx="9">
                  <c:v>12570.71024512885</c:v>
                </c:pt>
                <c:pt idx="10">
                  <c:v>12578.616352201258</c:v>
                </c:pt>
                <c:pt idx="11">
                  <c:v>12586.532410320957</c:v>
                </c:pt>
                <c:pt idx="12">
                  <c:v>12594.458438287154</c:v>
                </c:pt>
                <c:pt idx="13">
                  <c:v>12602.39445494644</c:v>
                </c:pt>
                <c:pt idx="14">
                  <c:v>12610.340479192939</c:v>
                </c:pt>
                <c:pt idx="15">
                  <c:v>12618.296529968455</c:v>
                </c:pt>
                <c:pt idx="16">
                  <c:v>12626.262626262625</c:v>
                </c:pt>
                <c:pt idx="17">
                  <c:v>12634.238787113076</c:v>
                </c:pt>
                <c:pt idx="18">
                  <c:v>12642.225031605563</c:v>
                </c:pt>
                <c:pt idx="19">
                  <c:v>12650.22137887413</c:v>
                </c:pt>
                <c:pt idx="20">
                  <c:v>12658.227848101265</c:v>
                </c:pt>
                <c:pt idx="21">
                  <c:v>12666.244458518049</c:v>
                </c:pt>
                <c:pt idx="22">
                  <c:v>12674.271229404309</c:v>
                </c:pt>
                <c:pt idx="23">
                  <c:v>12682.308180088776</c:v>
                </c:pt>
                <c:pt idx="24">
                  <c:v>12690.355329949238</c:v>
                </c:pt>
                <c:pt idx="25">
                  <c:v>12698.412698412698</c:v>
                </c:pt>
                <c:pt idx="26">
                  <c:v>12706.480304955527</c:v>
                </c:pt>
                <c:pt idx="27">
                  <c:v>12714.558169103624</c:v>
                </c:pt>
                <c:pt idx="28">
                  <c:v>12722.64631043257</c:v>
                </c:pt>
                <c:pt idx="29">
                  <c:v>12730.744748567791</c:v>
                </c:pt>
                <c:pt idx="30">
                  <c:v>12738.853503184713</c:v>
                </c:pt>
                <c:pt idx="31">
                  <c:v>12746.972594008923</c:v>
                </c:pt>
                <c:pt idx="32">
                  <c:v>12755.102040816326</c:v>
                </c:pt>
                <c:pt idx="33">
                  <c:v>12763.241863433312</c:v>
                </c:pt>
                <c:pt idx="34">
                  <c:v>12771.392081736909</c:v>
                </c:pt>
                <c:pt idx="35">
                  <c:v>12779.552715654952</c:v>
                </c:pt>
                <c:pt idx="36">
                  <c:v>12787.723785166241</c:v>
                </c:pt>
                <c:pt idx="37">
                  <c:v>12795.905310300705</c:v>
                </c:pt>
                <c:pt idx="38">
                  <c:v>12804.097311139565</c:v>
                </c:pt>
                <c:pt idx="39">
                  <c:v>12812.299807815503</c:v>
                </c:pt>
                <c:pt idx="40">
                  <c:v>12820.51282051282</c:v>
                </c:pt>
                <c:pt idx="41">
                  <c:v>12828.736369467608</c:v>
                </c:pt>
                <c:pt idx="42">
                  <c:v>12836.970474967908</c:v>
                </c:pt>
                <c:pt idx="43">
                  <c:v>12845.215157353885</c:v>
                </c:pt>
                <c:pt idx="44">
                  <c:v>12853.470437017995</c:v>
                </c:pt>
                <c:pt idx="45">
                  <c:v>12861.736334405145</c:v>
                </c:pt>
                <c:pt idx="46">
                  <c:v>12870.01287001287</c:v>
                </c:pt>
                <c:pt idx="47">
                  <c:v>12878.3000643915</c:v>
                </c:pt>
                <c:pt idx="48">
                  <c:v>12886.59793814433</c:v>
                </c:pt>
                <c:pt idx="49">
                  <c:v>12894.906511927789</c:v>
                </c:pt>
                <c:pt idx="50">
                  <c:v>12903.225806451614</c:v>
                </c:pt>
                <c:pt idx="51">
                  <c:v>12911.555842479018</c:v>
                </c:pt>
                <c:pt idx="52">
                  <c:v>12919.896640826873</c:v>
                </c:pt>
                <c:pt idx="53">
                  <c:v>12928.24822236587</c:v>
                </c:pt>
                <c:pt idx="54">
                  <c:v>12936.610608020699</c:v>
                </c:pt>
                <c:pt idx="55">
                  <c:v>12944.983818770226</c:v>
                </c:pt>
                <c:pt idx="56">
                  <c:v>12953.367875647669</c:v>
                </c:pt>
                <c:pt idx="57">
                  <c:v>12961.762799740765</c:v>
                </c:pt>
                <c:pt idx="58">
                  <c:v>12970.168612191959</c:v>
                </c:pt>
                <c:pt idx="59">
                  <c:v>12978.585334198573</c:v>
                </c:pt>
                <c:pt idx="60">
                  <c:v>12987.012987012988</c:v>
                </c:pt>
                <c:pt idx="61">
                  <c:v>12995.45159194282</c:v>
                </c:pt>
                <c:pt idx="62">
                  <c:v>13003.901170351106</c:v>
                </c:pt>
                <c:pt idx="63">
                  <c:v>13012.361743656473</c:v>
                </c:pt>
                <c:pt idx="64">
                  <c:v>13020.833333333334</c:v>
                </c:pt>
                <c:pt idx="65">
                  <c:v>13029.315960912052</c:v>
                </c:pt>
                <c:pt idx="66">
                  <c:v>13037.80964797914</c:v>
                </c:pt>
                <c:pt idx="67">
                  <c:v>13046.314416177431</c:v>
                </c:pt>
                <c:pt idx="68">
                  <c:v>13054.830287206267</c:v>
                </c:pt>
                <c:pt idx="69">
                  <c:v>13063.357282821686</c:v>
                </c:pt>
                <c:pt idx="70">
                  <c:v>13071.895424836601</c:v>
                </c:pt>
                <c:pt idx="71">
                  <c:v>13080.444735120995</c:v>
                </c:pt>
                <c:pt idx="72">
                  <c:v>13089.005235602095</c:v>
                </c:pt>
                <c:pt idx="73">
                  <c:v>13097.576948264572</c:v>
                </c:pt>
                <c:pt idx="74">
                  <c:v>13106.15989515072</c:v>
                </c:pt>
                <c:pt idx="75">
                  <c:v>13114.754098360656</c:v>
                </c:pt>
                <c:pt idx="76">
                  <c:v>13123.359580052493</c:v>
                </c:pt>
                <c:pt idx="77">
                  <c:v>13131.976362442547</c:v>
                </c:pt>
                <c:pt idx="78">
                  <c:v>13140.604467805519</c:v>
                </c:pt>
                <c:pt idx="79">
                  <c:v>13149.243918474687</c:v>
                </c:pt>
                <c:pt idx="80">
                  <c:v>13157.894736842105</c:v>
                </c:pt>
                <c:pt idx="81">
                  <c:v>13166.556945358789</c:v>
                </c:pt>
                <c:pt idx="82">
                  <c:v>13175.230566534914</c:v>
                </c:pt>
                <c:pt idx="83">
                  <c:v>13183.915622940012</c:v>
                </c:pt>
                <c:pt idx="84">
                  <c:v>13192.612137203167</c:v>
                </c:pt>
                <c:pt idx="85">
                  <c:v>13201.320132013201</c:v>
                </c:pt>
                <c:pt idx="86">
                  <c:v>13210.03963011889</c:v>
                </c:pt>
                <c:pt idx="87">
                  <c:v>13218.770654329148</c:v>
                </c:pt>
                <c:pt idx="88">
                  <c:v>13227.513227513227</c:v>
                </c:pt>
                <c:pt idx="89">
                  <c:v>13236.267372600927</c:v>
                </c:pt>
                <c:pt idx="90">
                  <c:v>13245.033112582782</c:v>
                </c:pt>
                <c:pt idx="91">
                  <c:v>13253.810470510272</c:v>
                </c:pt>
                <c:pt idx="92">
                  <c:v>13262.599469496021</c:v>
                </c:pt>
                <c:pt idx="93">
                  <c:v>13271.400132714001</c:v>
                </c:pt>
                <c:pt idx="94">
                  <c:v>13280.212483399735</c:v>
                </c:pt>
                <c:pt idx="95">
                  <c:v>13289.036544850498</c:v>
                </c:pt>
                <c:pt idx="96">
                  <c:v>13297.872340425532</c:v>
                </c:pt>
                <c:pt idx="97">
                  <c:v>13306.71989354624</c:v>
                </c:pt>
                <c:pt idx="98">
                  <c:v>13315.579227696404</c:v>
                </c:pt>
                <c:pt idx="99">
                  <c:v>13324.450366422385</c:v>
                </c:pt>
                <c:pt idx="100">
                  <c:v>13333.333333333334</c:v>
                </c:pt>
                <c:pt idx="101">
                  <c:v>13342.228152101401</c:v>
                </c:pt>
                <c:pt idx="102">
                  <c:v>13351.13484646195</c:v>
                </c:pt>
                <c:pt idx="103">
                  <c:v>13360.05344021376</c:v>
                </c:pt>
                <c:pt idx="104">
                  <c:v>13368.98395721925</c:v>
                </c:pt>
                <c:pt idx="105">
                  <c:v>13377.926421404682</c:v>
                </c:pt>
                <c:pt idx="106">
                  <c:v>13386.880856760376</c:v>
                </c:pt>
                <c:pt idx="107">
                  <c:v>13395.847287340925</c:v>
                </c:pt>
                <c:pt idx="108">
                  <c:v>13404.825737265415</c:v>
                </c:pt>
                <c:pt idx="109">
                  <c:v>13413.816230717639</c:v>
                </c:pt>
                <c:pt idx="110">
                  <c:v>13422.818791946309</c:v>
                </c:pt>
                <c:pt idx="111">
                  <c:v>13431.833445265278</c:v>
                </c:pt>
                <c:pt idx="112">
                  <c:v>13440.860215053763</c:v>
                </c:pt>
                <c:pt idx="113">
                  <c:v>13449.899125756558</c:v>
                </c:pt>
                <c:pt idx="114">
                  <c:v>13458.950201884252</c:v>
                </c:pt>
                <c:pt idx="115">
                  <c:v>13468.013468013469</c:v>
                </c:pt>
                <c:pt idx="116">
                  <c:v>13477.088948787063</c:v>
                </c:pt>
                <c:pt idx="117">
                  <c:v>13486.176668914362</c:v>
                </c:pt>
                <c:pt idx="118">
                  <c:v>13495.27665317139</c:v>
                </c:pt>
                <c:pt idx="119">
                  <c:v>13504.38892640108</c:v>
                </c:pt>
                <c:pt idx="120">
                  <c:v>13513.513513513513</c:v>
                </c:pt>
                <c:pt idx="121">
                  <c:v>13522.650439486139</c:v>
                </c:pt>
                <c:pt idx="122">
                  <c:v>13531.799729364006</c:v>
                </c:pt>
                <c:pt idx="123">
                  <c:v>13540.961408259987</c:v>
                </c:pt>
                <c:pt idx="124">
                  <c:v>13550.135501355013</c:v>
                </c:pt>
                <c:pt idx="125">
                  <c:v>13559.322033898305</c:v>
                </c:pt>
                <c:pt idx="126">
                  <c:v>13568.521031207598</c:v>
                </c:pt>
                <c:pt idx="127">
                  <c:v>13577.732518669382</c:v>
                </c:pt>
                <c:pt idx="128">
                  <c:v>13586.95652173913</c:v>
                </c:pt>
                <c:pt idx="129">
                  <c:v>13596.193065941536</c:v>
                </c:pt>
                <c:pt idx="130">
                  <c:v>13605.442176870749</c:v>
                </c:pt>
                <c:pt idx="131">
                  <c:v>13614.703880190606</c:v>
                </c:pt>
                <c:pt idx="132">
                  <c:v>13623.978201634878</c:v>
                </c:pt>
                <c:pt idx="133">
                  <c:v>13633.265167007497</c:v>
                </c:pt>
                <c:pt idx="134">
                  <c:v>13642.564802182811</c:v>
                </c:pt>
                <c:pt idx="135">
                  <c:v>13651.877133105801</c:v>
                </c:pt>
                <c:pt idx="136">
                  <c:v>13661.20218579235</c:v>
                </c:pt>
                <c:pt idx="137">
                  <c:v>13670.539986329461</c:v>
                </c:pt>
                <c:pt idx="138">
                  <c:v>13679.890560875512</c:v>
                </c:pt>
                <c:pt idx="139">
                  <c:v>13689.253935660507</c:v>
                </c:pt>
                <c:pt idx="140">
                  <c:v>13698.630136986301</c:v>
                </c:pt>
                <c:pt idx="141">
                  <c:v>13708.019191226867</c:v>
                </c:pt>
                <c:pt idx="142">
                  <c:v>13717.421124828532</c:v>
                </c:pt>
                <c:pt idx="143">
                  <c:v>13726.835964310227</c:v>
                </c:pt>
                <c:pt idx="144">
                  <c:v>13736.263736263736</c:v>
                </c:pt>
                <c:pt idx="145">
                  <c:v>13745.704467353951</c:v>
                </c:pt>
                <c:pt idx="146">
                  <c:v>13755.15818431912</c:v>
                </c:pt>
                <c:pt idx="147">
                  <c:v>13764.624913971094</c:v>
                </c:pt>
                <c:pt idx="148">
                  <c:v>13774.104683195592</c:v>
                </c:pt>
                <c:pt idx="149">
                  <c:v>13783.597518952447</c:v>
                </c:pt>
                <c:pt idx="150">
                  <c:v>13793.103448275862</c:v>
                </c:pt>
                <c:pt idx="151">
                  <c:v>13802.622498274672</c:v>
                </c:pt>
                <c:pt idx="152">
                  <c:v>13812.154696132597</c:v>
                </c:pt>
                <c:pt idx="153">
                  <c:v>13821.7000691085</c:v>
                </c:pt>
                <c:pt idx="154">
                  <c:v>13831.258644536652</c:v>
                </c:pt>
                <c:pt idx="155">
                  <c:v>13840.83044982699</c:v>
                </c:pt>
                <c:pt idx="156">
                  <c:v>13850.415512465373</c:v>
                </c:pt>
                <c:pt idx="157">
                  <c:v>13860.01386001386</c:v>
                </c:pt>
                <c:pt idx="158">
                  <c:v>13869.625520110956</c:v>
                </c:pt>
                <c:pt idx="159">
                  <c:v>13879.250520471895</c:v>
                </c:pt>
                <c:pt idx="160">
                  <c:v>13888.888888888889</c:v>
                </c:pt>
                <c:pt idx="161">
                  <c:v>13898.54065323141</c:v>
                </c:pt>
                <c:pt idx="162">
                  <c:v>13908.205841446454</c:v>
                </c:pt>
                <c:pt idx="163">
                  <c:v>13917.884481558804</c:v>
                </c:pt>
                <c:pt idx="164">
                  <c:v>13927.57660167131</c:v>
                </c:pt>
                <c:pt idx="165">
                  <c:v>13937.282229965156</c:v>
                </c:pt>
                <c:pt idx="166">
                  <c:v>13947.001394700139</c:v>
                </c:pt>
                <c:pt idx="167">
                  <c:v>13956.734124214934</c:v>
                </c:pt>
                <c:pt idx="168">
                  <c:v>13966.480446927375</c:v>
                </c:pt>
                <c:pt idx="169">
                  <c:v>13976.240391334732</c:v>
                </c:pt>
                <c:pt idx="170">
                  <c:v>13986.013986013986</c:v>
                </c:pt>
                <c:pt idx="171">
                  <c:v>13995.801259622114</c:v>
                </c:pt>
                <c:pt idx="172">
                  <c:v>14005.602240896358</c:v>
                </c:pt>
                <c:pt idx="173">
                  <c:v>14015.416958654519</c:v>
                </c:pt>
                <c:pt idx="174">
                  <c:v>14025.245441795232</c:v>
                </c:pt>
                <c:pt idx="175">
                  <c:v>14035.087719298246</c:v>
                </c:pt>
                <c:pt idx="176">
                  <c:v>14044.943820224718</c:v>
                </c:pt>
                <c:pt idx="177">
                  <c:v>14054.813773717498</c:v>
                </c:pt>
                <c:pt idx="178">
                  <c:v>14064.697609001407</c:v>
                </c:pt>
                <c:pt idx="179">
                  <c:v>14074.595359999999</c:v>
                </c:pt>
                <c:pt idx="180">
                  <c:v>14084.50704</c:v>
                </c:pt>
                <c:pt idx="181">
                  <c:v>14094.432699999999</c:v>
                </c:pt>
                <c:pt idx="182">
                  <c:v>14104.372359999999</c:v>
                </c:pt>
                <c:pt idx="183">
                  <c:v>14114.32604</c:v>
                </c:pt>
                <c:pt idx="184">
                  <c:v>14124.29379</c:v>
                </c:pt>
                <c:pt idx="185">
                  <c:v>14134.27562</c:v>
                </c:pt>
                <c:pt idx="186">
                  <c:v>14144.271570000001</c:v>
                </c:pt>
                <c:pt idx="187">
                  <c:v>14154.28167</c:v>
                </c:pt>
                <c:pt idx="188">
                  <c:v>14164.30595</c:v>
                </c:pt>
                <c:pt idx="189">
                  <c:v>14174.344440000001</c:v>
                </c:pt>
                <c:pt idx="190">
                  <c:v>14184.39716</c:v>
                </c:pt>
                <c:pt idx="191">
                  <c:v>14194.46416</c:v>
                </c:pt>
                <c:pt idx="192">
                  <c:v>14204.54545</c:v>
                </c:pt>
                <c:pt idx="193">
                  <c:v>14214.641079999999</c:v>
                </c:pt>
                <c:pt idx="194">
                  <c:v>14224.75107</c:v>
                </c:pt>
                <c:pt idx="195">
                  <c:v>14234.87544</c:v>
                </c:pt>
                <c:pt idx="196">
                  <c:v>14245.01425</c:v>
                </c:pt>
                <c:pt idx="197">
                  <c:v>14255.1675</c:v>
                </c:pt>
                <c:pt idx="198">
                  <c:v>14265.33524</c:v>
                </c:pt>
                <c:pt idx="199">
                  <c:v>14275.51749</c:v>
                </c:pt>
                <c:pt idx="200">
                  <c:v>14285.71429</c:v>
                </c:pt>
                <c:pt idx="201">
                  <c:v>14295.925660000001</c:v>
                </c:pt>
                <c:pt idx="202">
                  <c:v>14306.15165</c:v>
                </c:pt>
                <c:pt idx="203">
                  <c:v>14316.39227</c:v>
                </c:pt>
                <c:pt idx="204">
                  <c:v>14326.647559999999</c:v>
                </c:pt>
                <c:pt idx="205">
                  <c:v>14336.91756</c:v>
                </c:pt>
                <c:pt idx="206">
                  <c:v>14347.202300000001</c:v>
                </c:pt>
                <c:pt idx="207">
                  <c:v>14357.50179</c:v>
                </c:pt>
                <c:pt idx="208">
                  <c:v>14367.81609</c:v>
                </c:pt>
                <c:pt idx="209">
                  <c:v>14378.14522</c:v>
                </c:pt>
                <c:pt idx="210">
                  <c:v>14388.48921</c:v>
                </c:pt>
                <c:pt idx="211">
                  <c:v>14398.84809</c:v>
                </c:pt>
                <c:pt idx="212">
                  <c:v>14409.2219</c:v>
                </c:pt>
                <c:pt idx="213">
                  <c:v>14419.61067</c:v>
                </c:pt>
                <c:pt idx="214">
                  <c:v>14430.014429999999</c:v>
                </c:pt>
                <c:pt idx="215">
                  <c:v>14440.433209999999</c:v>
                </c:pt>
                <c:pt idx="216">
                  <c:v>14450.867050000001</c:v>
                </c:pt>
                <c:pt idx="217">
                  <c:v>14461.315979999999</c:v>
                </c:pt>
                <c:pt idx="218">
                  <c:v>14471.78003</c:v>
                </c:pt>
                <c:pt idx="219">
                  <c:v>14482.25923</c:v>
                </c:pt>
                <c:pt idx="220">
                  <c:v>14492.75362</c:v>
                </c:pt>
                <c:pt idx="221">
                  <c:v>14503.26323</c:v>
                </c:pt>
                <c:pt idx="222">
                  <c:v>14513.7881</c:v>
                </c:pt>
                <c:pt idx="223">
                  <c:v>14524.32825</c:v>
                </c:pt>
                <c:pt idx="224">
                  <c:v>14534.88372</c:v>
                </c:pt>
                <c:pt idx="225">
                  <c:v>14545.45455</c:v>
                </c:pt>
                <c:pt idx="226">
                  <c:v>14556.04076</c:v>
                </c:pt>
                <c:pt idx="227">
                  <c:v>14566.642390000001</c:v>
                </c:pt>
                <c:pt idx="228">
                  <c:v>14577.259480000001</c:v>
                </c:pt>
                <c:pt idx="229">
                  <c:v>14587.89205</c:v>
                </c:pt>
                <c:pt idx="230">
                  <c:v>14598.540150000001</c:v>
                </c:pt>
                <c:pt idx="231">
                  <c:v>14609.203799999999</c:v>
                </c:pt>
                <c:pt idx="232">
                  <c:v>14619.883040000001</c:v>
                </c:pt>
                <c:pt idx="233">
                  <c:v>14630.57791</c:v>
                </c:pt>
                <c:pt idx="234">
                  <c:v>14641.288430000001</c:v>
                </c:pt>
                <c:pt idx="235">
                  <c:v>14652.014649999999</c:v>
                </c:pt>
                <c:pt idx="236">
                  <c:v>14662.756600000001</c:v>
                </c:pt>
                <c:pt idx="237">
                  <c:v>14673.51431</c:v>
                </c:pt>
                <c:pt idx="238">
                  <c:v>14684.28781</c:v>
                </c:pt>
                <c:pt idx="239">
                  <c:v>14695.077149999999</c:v>
                </c:pt>
                <c:pt idx="240">
                  <c:v>14705.88235</c:v>
                </c:pt>
                <c:pt idx="241">
                  <c:v>14716.703460000001</c:v>
                </c:pt>
                <c:pt idx="242">
                  <c:v>14727.540499999999</c:v>
                </c:pt>
                <c:pt idx="243">
                  <c:v>14738.39352</c:v>
                </c:pt>
                <c:pt idx="244">
                  <c:v>14749.26254</c:v>
                </c:pt>
                <c:pt idx="245">
                  <c:v>14760.1476</c:v>
                </c:pt>
                <c:pt idx="246">
                  <c:v>14771.04874</c:v>
                </c:pt>
                <c:pt idx="247">
                  <c:v>14781.966</c:v>
                </c:pt>
                <c:pt idx="248">
                  <c:v>14792.89941</c:v>
                </c:pt>
                <c:pt idx="249">
                  <c:v>14803.849</c:v>
                </c:pt>
                <c:pt idx="250">
                  <c:v>14814.81481</c:v>
                </c:pt>
                <c:pt idx="251">
                  <c:v>14825.79689</c:v>
                </c:pt>
                <c:pt idx="252">
                  <c:v>14836.795249999999</c:v>
                </c:pt>
                <c:pt idx="253">
                  <c:v>14847.809950000001</c:v>
                </c:pt>
                <c:pt idx="254">
                  <c:v>14858.84101</c:v>
                </c:pt>
                <c:pt idx="255">
                  <c:v>14869.88848</c:v>
                </c:pt>
                <c:pt idx="256">
                  <c:v>14880.952380000001</c:v>
                </c:pt>
                <c:pt idx="257">
                  <c:v>14892.03276</c:v>
                </c:pt>
                <c:pt idx="258">
                  <c:v>14903.129660000001</c:v>
                </c:pt>
                <c:pt idx="259">
                  <c:v>14914.2431</c:v>
                </c:pt>
                <c:pt idx="260">
                  <c:v>14925.37313</c:v>
                </c:pt>
                <c:pt idx="261">
                  <c:v>14936.51979</c:v>
                </c:pt>
                <c:pt idx="262">
                  <c:v>14947.68311</c:v>
                </c:pt>
                <c:pt idx="263">
                  <c:v>14958.86313</c:v>
                </c:pt>
                <c:pt idx="264">
                  <c:v>14970.059880000001</c:v>
                </c:pt>
                <c:pt idx="265">
                  <c:v>14981.27341</c:v>
                </c:pt>
                <c:pt idx="266">
                  <c:v>14992.50375</c:v>
                </c:pt>
                <c:pt idx="267">
                  <c:v>15003.75094</c:v>
                </c:pt>
                <c:pt idx="268">
                  <c:v>15015.015020000001</c:v>
                </c:pt>
                <c:pt idx="269">
                  <c:v>15026.29602</c:v>
                </c:pt>
                <c:pt idx="270">
                  <c:v>15037.59398</c:v>
                </c:pt>
                <c:pt idx="271">
                  <c:v>15048.908949999999</c:v>
                </c:pt>
                <c:pt idx="272">
                  <c:v>15060.240959999999</c:v>
                </c:pt>
                <c:pt idx="273">
                  <c:v>15071.590050000001</c:v>
                </c:pt>
                <c:pt idx="274">
                  <c:v>15082.956260000001</c:v>
                </c:pt>
                <c:pt idx="275">
                  <c:v>15094.339620000001</c:v>
                </c:pt>
                <c:pt idx="276">
                  <c:v>15105.740180000001</c:v>
                </c:pt>
                <c:pt idx="277">
                  <c:v>15117.15797</c:v>
                </c:pt>
                <c:pt idx="278">
                  <c:v>15128.59304</c:v>
                </c:pt>
                <c:pt idx="279">
                  <c:v>15140.04542</c:v>
                </c:pt>
                <c:pt idx="280">
                  <c:v>15151.515149999999</c:v>
                </c:pt>
                <c:pt idx="281">
                  <c:v>15163.002270000001</c:v>
                </c:pt>
                <c:pt idx="282">
                  <c:v>15174.50683</c:v>
                </c:pt>
                <c:pt idx="283">
                  <c:v>15186.028850000001</c:v>
                </c:pt>
                <c:pt idx="284">
                  <c:v>15197.56839</c:v>
                </c:pt>
                <c:pt idx="285">
                  <c:v>15209.125480000001</c:v>
                </c:pt>
                <c:pt idx="286">
                  <c:v>15220.700150000001</c:v>
                </c:pt>
                <c:pt idx="287">
                  <c:v>15232.292460000001</c:v>
                </c:pt>
                <c:pt idx="288">
                  <c:v>15243.90244</c:v>
                </c:pt>
                <c:pt idx="289">
                  <c:v>15255.530129999999</c:v>
                </c:pt>
                <c:pt idx="290">
                  <c:v>15267.175569999999</c:v>
                </c:pt>
                <c:pt idx="291">
                  <c:v>15278.838809999999</c:v>
                </c:pt>
                <c:pt idx="292">
                  <c:v>15290.51988</c:v>
                </c:pt>
                <c:pt idx="293">
                  <c:v>15302.21882</c:v>
                </c:pt>
                <c:pt idx="294">
                  <c:v>15313.935680000001</c:v>
                </c:pt>
                <c:pt idx="295">
                  <c:v>15325.6705</c:v>
                </c:pt>
                <c:pt idx="296">
                  <c:v>15337.42331</c:v>
                </c:pt>
                <c:pt idx="297">
                  <c:v>15349.194170000001</c:v>
                </c:pt>
                <c:pt idx="298">
                  <c:v>15360.983099999999</c:v>
                </c:pt>
                <c:pt idx="299">
                  <c:v>15372.79016</c:v>
                </c:pt>
                <c:pt idx="300">
                  <c:v>15384.615379999999</c:v>
                </c:pt>
              </c:numCache>
            </c:numRef>
          </c:xVal>
          <c:yVal>
            <c:numRef>
              <c:f>'CrdqpdqpOMe-2.Sample.Raw'!$AA$2:$AA$402</c:f>
              <c:numCache>
                <c:formatCode>General</c:formatCode>
                <c:ptCount val="401"/>
                <c:pt idx="0">
                  <c:v>1.06E-2</c:v>
                </c:pt>
                <c:pt idx="1">
                  <c:v>1.073E-2</c:v>
                </c:pt>
                <c:pt idx="2">
                  <c:v>1.1140000000000001E-2</c:v>
                </c:pt>
                <c:pt idx="3">
                  <c:v>1.2019999999999999E-2</c:v>
                </c:pt>
                <c:pt idx="4">
                  <c:v>1.282E-2</c:v>
                </c:pt>
                <c:pt idx="5">
                  <c:v>1.4290000000000001E-2</c:v>
                </c:pt>
                <c:pt idx="6">
                  <c:v>1.418E-2</c:v>
                </c:pt>
                <c:pt idx="7">
                  <c:v>1.337E-2</c:v>
                </c:pt>
                <c:pt idx="8">
                  <c:v>1.223E-2</c:v>
                </c:pt>
                <c:pt idx="9">
                  <c:v>1.0290000000000001E-2</c:v>
                </c:pt>
                <c:pt idx="10">
                  <c:v>8.0300000000000007E-3</c:v>
                </c:pt>
                <c:pt idx="11">
                  <c:v>5.3400000000000001E-3</c:v>
                </c:pt>
                <c:pt idx="12">
                  <c:v>1.74E-3</c:v>
                </c:pt>
                <c:pt idx="13">
                  <c:v>-2.1299999999999999E-3</c:v>
                </c:pt>
                <c:pt idx="14">
                  <c:v>-5.7299999999999999E-3</c:v>
                </c:pt>
                <c:pt idx="15">
                  <c:v>-8.9700000000000005E-3</c:v>
                </c:pt>
                <c:pt idx="16">
                  <c:v>-1.2019999999999999E-2</c:v>
                </c:pt>
                <c:pt idx="17">
                  <c:v>-1.436E-2</c:v>
                </c:pt>
                <c:pt idx="18">
                  <c:v>-1.4540000000000001E-2</c:v>
                </c:pt>
                <c:pt idx="19">
                  <c:v>-1.362E-2</c:v>
                </c:pt>
                <c:pt idx="20">
                  <c:v>-1.273E-2</c:v>
                </c:pt>
                <c:pt idx="21">
                  <c:v>-1.166E-2</c:v>
                </c:pt>
                <c:pt idx="22">
                  <c:v>-1.0699999999999999E-2</c:v>
                </c:pt>
                <c:pt idx="23">
                  <c:v>-9.6399999999999993E-3</c:v>
                </c:pt>
                <c:pt idx="24">
                  <c:v>-8.1700000000000002E-3</c:v>
                </c:pt>
                <c:pt idx="25">
                  <c:v>-6.3899999999999998E-3</c:v>
                </c:pt>
                <c:pt idx="26">
                  <c:v>-4.7800000000000004E-3</c:v>
                </c:pt>
                <c:pt idx="27">
                  <c:v>-4.8199999999999996E-3</c:v>
                </c:pt>
                <c:pt idx="28">
                  <c:v>-5.47E-3</c:v>
                </c:pt>
                <c:pt idx="29">
                  <c:v>-5.3400000000000001E-3</c:v>
                </c:pt>
                <c:pt idx="30">
                  <c:v>-4.6499999999999996E-3</c:v>
                </c:pt>
                <c:pt idx="31">
                  <c:v>-3.1900000000000001E-3</c:v>
                </c:pt>
                <c:pt idx="32">
                  <c:v>-1.2199999999999999E-3</c:v>
                </c:pt>
                <c:pt idx="33" formatCode="0.00E+00">
                  <c:v>8.5111099999999999E-4</c:v>
                </c:pt>
                <c:pt idx="34">
                  <c:v>2.99E-3</c:v>
                </c:pt>
                <c:pt idx="35">
                  <c:v>5.2399999999999999E-3</c:v>
                </c:pt>
                <c:pt idx="36">
                  <c:v>8.1799999999999998E-3</c:v>
                </c:pt>
                <c:pt idx="37">
                  <c:v>1.1480000000000001E-2</c:v>
                </c:pt>
                <c:pt idx="38">
                  <c:v>1.435E-2</c:v>
                </c:pt>
                <c:pt idx="39">
                  <c:v>1.7149999999999999E-2</c:v>
                </c:pt>
                <c:pt idx="40">
                  <c:v>2.0129999999999999E-2</c:v>
                </c:pt>
                <c:pt idx="41">
                  <c:v>2.334E-2</c:v>
                </c:pt>
                <c:pt idx="42">
                  <c:v>2.6859999999999998E-2</c:v>
                </c:pt>
                <c:pt idx="43">
                  <c:v>3.0700000000000002E-2</c:v>
                </c:pt>
                <c:pt idx="44">
                  <c:v>3.4860000000000002E-2</c:v>
                </c:pt>
                <c:pt idx="45">
                  <c:v>3.9019999999999999E-2</c:v>
                </c:pt>
                <c:pt idx="46">
                  <c:v>4.3270000000000003E-2</c:v>
                </c:pt>
                <c:pt idx="47">
                  <c:v>4.8430000000000001E-2</c:v>
                </c:pt>
                <c:pt idx="48">
                  <c:v>5.4620000000000002E-2</c:v>
                </c:pt>
                <c:pt idx="49">
                  <c:v>6.114E-2</c:v>
                </c:pt>
                <c:pt idx="50">
                  <c:v>6.8000000000000005E-2</c:v>
                </c:pt>
                <c:pt idx="51">
                  <c:v>7.5639999999999999E-2</c:v>
                </c:pt>
                <c:pt idx="52">
                  <c:v>8.3909999999999998E-2</c:v>
                </c:pt>
                <c:pt idx="53">
                  <c:v>9.2869999999999994E-2</c:v>
                </c:pt>
                <c:pt idx="54">
                  <c:v>0.10305</c:v>
                </c:pt>
                <c:pt idx="55">
                  <c:v>0.114</c:v>
                </c:pt>
                <c:pt idx="56">
                  <c:v>0.12489</c:v>
                </c:pt>
                <c:pt idx="57">
                  <c:v>0.13503000000000001</c:v>
                </c:pt>
                <c:pt idx="58">
                  <c:v>0.14477999999999999</c:v>
                </c:pt>
                <c:pt idx="59">
                  <c:v>0.15401000000000001</c:v>
                </c:pt>
                <c:pt idx="60">
                  <c:v>0.16270000000000001</c:v>
                </c:pt>
                <c:pt idx="61">
                  <c:v>0.17158999999999999</c:v>
                </c:pt>
                <c:pt idx="62">
                  <c:v>0.17998</c:v>
                </c:pt>
                <c:pt idx="63">
                  <c:v>0.18729000000000001</c:v>
                </c:pt>
                <c:pt idx="64">
                  <c:v>0.19374</c:v>
                </c:pt>
                <c:pt idx="65">
                  <c:v>0.19980000000000001</c:v>
                </c:pt>
                <c:pt idx="66">
                  <c:v>0.20623</c:v>
                </c:pt>
                <c:pt idx="67">
                  <c:v>0.2127</c:v>
                </c:pt>
                <c:pt idx="68">
                  <c:v>0.21928</c:v>
                </c:pt>
                <c:pt idx="69">
                  <c:v>0.22486</c:v>
                </c:pt>
                <c:pt idx="70">
                  <c:v>0.22908999999999999</c:v>
                </c:pt>
                <c:pt idx="71">
                  <c:v>0.23258999999999999</c:v>
                </c:pt>
                <c:pt idx="72">
                  <c:v>0.23532</c:v>
                </c:pt>
                <c:pt idx="73">
                  <c:v>0.23713999999999999</c:v>
                </c:pt>
                <c:pt idx="74">
                  <c:v>0.23768</c:v>
                </c:pt>
                <c:pt idx="75">
                  <c:v>0.23608999999999999</c:v>
                </c:pt>
                <c:pt idx="76">
                  <c:v>0.2324</c:v>
                </c:pt>
                <c:pt idx="77">
                  <c:v>0.22669</c:v>
                </c:pt>
                <c:pt idx="78">
                  <c:v>0.21998000000000001</c:v>
                </c:pt>
                <c:pt idx="79">
                  <c:v>0.21168999999999999</c:v>
                </c:pt>
                <c:pt idx="80">
                  <c:v>0.20196</c:v>
                </c:pt>
                <c:pt idx="81">
                  <c:v>0.19116</c:v>
                </c:pt>
                <c:pt idx="82">
                  <c:v>0.17960000000000001</c:v>
                </c:pt>
                <c:pt idx="83">
                  <c:v>0.16766</c:v>
                </c:pt>
                <c:pt idx="84">
                  <c:v>0.15608</c:v>
                </c:pt>
                <c:pt idx="85">
                  <c:v>0.14494000000000001</c:v>
                </c:pt>
                <c:pt idx="86">
                  <c:v>0.13403999999999999</c:v>
                </c:pt>
                <c:pt idx="87">
                  <c:v>0.12346</c:v>
                </c:pt>
                <c:pt idx="88">
                  <c:v>0.11344</c:v>
                </c:pt>
                <c:pt idx="89">
                  <c:v>0.10421</c:v>
                </c:pt>
                <c:pt idx="90">
                  <c:v>9.5649999999999999E-2</c:v>
                </c:pt>
                <c:pt idx="91">
                  <c:v>8.7470000000000006E-2</c:v>
                </c:pt>
                <c:pt idx="92">
                  <c:v>7.9710000000000003E-2</c:v>
                </c:pt>
                <c:pt idx="93">
                  <c:v>7.2109999999999994E-2</c:v>
                </c:pt>
                <c:pt idx="94">
                  <c:v>6.4890000000000003E-2</c:v>
                </c:pt>
                <c:pt idx="95">
                  <c:v>5.8479999999999997E-2</c:v>
                </c:pt>
                <c:pt idx="96">
                  <c:v>5.2729999999999999E-2</c:v>
                </c:pt>
                <c:pt idx="97">
                  <c:v>4.793E-2</c:v>
                </c:pt>
                <c:pt idx="98">
                  <c:v>4.2999999999999997E-2</c:v>
                </c:pt>
                <c:pt idx="99">
                  <c:v>3.8300000000000001E-2</c:v>
                </c:pt>
                <c:pt idx="100">
                  <c:v>3.4450000000000001E-2</c:v>
                </c:pt>
                <c:pt idx="101">
                  <c:v>3.0839999999999999E-2</c:v>
                </c:pt>
                <c:pt idx="102">
                  <c:v>2.7609999999999999E-2</c:v>
                </c:pt>
                <c:pt idx="103">
                  <c:v>2.486E-2</c:v>
                </c:pt>
                <c:pt idx="104">
                  <c:v>2.2579999999999999E-2</c:v>
                </c:pt>
                <c:pt idx="105">
                  <c:v>1.9640000000000001E-2</c:v>
                </c:pt>
                <c:pt idx="106">
                  <c:v>1.687E-2</c:v>
                </c:pt>
                <c:pt idx="107">
                  <c:v>1.4749999999999999E-2</c:v>
                </c:pt>
                <c:pt idx="108">
                  <c:v>1.272E-2</c:v>
                </c:pt>
                <c:pt idx="109">
                  <c:v>1.1089999999999999E-2</c:v>
                </c:pt>
                <c:pt idx="110">
                  <c:v>1.014E-2</c:v>
                </c:pt>
                <c:pt idx="111">
                  <c:v>9.2599999999999991E-3</c:v>
                </c:pt>
                <c:pt idx="112">
                  <c:v>8.77E-3</c:v>
                </c:pt>
                <c:pt idx="113">
                  <c:v>8.3000000000000001E-3</c:v>
                </c:pt>
                <c:pt idx="114">
                  <c:v>9.3799999999999994E-3</c:v>
                </c:pt>
                <c:pt idx="115">
                  <c:v>1.057E-2</c:v>
                </c:pt>
                <c:pt idx="116">
                  <c:v>1.3350000000000001E-2</c:v>
                </c:pt>
                <c:pt idx="117">
                  <c:v>1.7579999999999998E-2</c:v>
                </c:pt>
                <c:pt idx="118">
                  <c:v>2.2540000000000001E-2</c:v>
                </c:pt>
                <c:pt idx="119">
                  <c:v>2.8680000000000001E-2</c:v>
                </c:pt>
                <c:pt idx="120">
                  <c:v>3.7139999999999999E-2</c:v>
                </c:pt>
                <c:pt idx="121">
                  <c:v>4.6690000000000002E-2</c:v>
                </c:pt>
                <c:pt idx="122">
                  <c:v>5.815E-2</c:v>
                </c:pt>
                <c:pt idx="123">
                  <c:v>7.1230000000000002E-2</c:v>
                </c:pt>
                <c:pt idx="124">
                  <c:v>8.7029999999999996E-2</c:v>
                </c:pt>
                <c:pt idx="125">
                  <c:v>0.1037</c:v>
                </c:pt>
                <c:pt idx="126">
                  <c:v>0.1226</c:v>
                </c:pt>
                <c:pt idx="127">
                  <c:v>0.14315</c:v>
                </c:pt>
                <c:pt idx="128">
                  <c:v>0.16471</c:v>
                </c:pt>
                <c:pt idx="129">
                  <c:v>0.18682000000000001</c:v>
                </c:pt>
                <c:pt idx="130">
                  <c:v>0.21024000000000001</c:v>
                </c:pt>
                <c:pt idx="131">
                  <c:v>0.23319000000000001</c:v>
                </c:pt>
                <c:pt idx="132">
                  <c:v>0.25485999999999998</c:v>
                </c:pt>
                <c:pt idx="133">
                  <c:v>0.27333000000000002</c:v>
                </c:pt>
                <c:pt idx="134">
                  <c:v>0.28948000000000002</c:v>
                </c:pt>
                <c:pt idx="135">
                  <c:v>0.30084</c:v>
                </c:pt>
                <c:pt idx="136">
                  <c:v>0.30802000000000002</c:v>
                </c:pt>
                <c:pt idx="137">
                  <c:v>0.31098999999999999</c:v>
                </c:pt>
                <c:pt idx="138">
                  <c:v>0.30897999999999998</c:v>
                </c:pt>
                <c:pt idx="139">
                  <c:v>0.30137999999999998</c:v>
                </c:pt>
                <c:pt idx="140">
                  <c:v>0.28961999999999999</c:v>
                </c:pt>
                <c:pt idx="141">
                  <c:v>0.27432000000000001</c:v>
                </c:pt>
                <c:pt idx="142">
                  <c:v>0.25727</c:v>
                </c:pt>
                <c:pt idx="143">
                  <c:v>0.23791999999999999</c:v>
                </c:pt>
                <c:pt idx="144">
                  <c:v>0.21837999999999999</c:v>
                </c:pt>
                <c:pt idx="145">
                  <c:v>0.19861000000000001</c:v>
                </c:pt>
                <c:pt idx="146">
                  <c:v>0.17935999999999999</c:v>
                </c:pt>
                <c:pt idx="147">
                  <c:v>0.16141</c:v>
                </c:pt>
                <c:pt idx="148">
                  <c:v>0.14591000000000001</c:v>
                </c:pt>
                <c:pt idx="149">
                  <c:v>0.13278000000000001</c:v>
                </c:pt>
                <c:pt idx="150">
                  <c:v>0.12169000000000001</c:v>
                </c:pt>
                <c:pt idx="151">
                  <c:v>0.11216</c:v>
                </c:pt>
                <c:pt idx="152">
                  <c:v>0.10455</c:v>
                </c:pt>
                <c:pt idx="153">
                  <c:v>9.8350000000000007E-2</c:v>
                </c:pt>
                <c:pt idx="154">
                  <c:v>9.4079999999999997E-2</c:v>
                </c:pt>
                <c:pt idx="155">
                  <c:v>9.1090000000000004E-2</c:v>
                </c:pt>
                <c:pt idx="156">
                  <c:v>8.8889999999999997E-2</c:v>
                </c:pt>
                <c:pt idx="157">
                  <c:v>8.7029999999999996E-2</c:v>
                </c:pt>
                <c:pt idx="158">
                  <c:v>8.5180000000000006E-2</c:v>
                </c:pt>
                <c:pt idx="159">
                  <c:v>8.3519999999999997E-2</c:v>
                </c:pt>
                <c:pt idx="160">
                  <c:v>8.2019999999999996E-2</c:v>
                </c:pt>
                <c:pt idx="161">
                  <c:v>8.0399999999999999E-2</c:v>
                </c:pt>
                <c:pt idx="162">
                  <c:v>7.8340000000000007E-2</c:v>
                </c:pt>
                <c:pt idx="163">
                  <c:v>7.4810000000000001E-2</c:v>
                </c:pt>
                <c:pt idx="164">
                  <c:v>7.016E-2</c:v>
                </c:pt>
                <c:pt idx="165">
                  <c:v>6.4780000000000004E-2</c:v>
                </c:pt>
                <c:pt idx="166">
                  <c:v>5.8610000000000002E-2</c:v>
                </c:pt>
                <c:pt idx="167">
                  <c:v>5.1839999999999997E-2</c:v>
                </c:pt>
                <c:pt idx="168">
                  <c:v>4.4609999999999997E-2</c:v>
                </c:pt>
                <c:pt idx="169">
                  <c:v>3.7170000000000002E-2</c:v>
                </c:pt>
                <c:pt idx="170">
                  <c:v>2.9909999999999999E-2</c:v>
                </c:pt>
                <c:pt idx="171">
                  <c:v>2.3120000000000002E-2</c:v>
                </c:pt>
                <c:pt idx="172">
                  <c:v>1.7239999999999998E-2</c:v>
                </c:pt>
                <c:pt idx="173">
                  <c:v>1.247E-2</c:v>
                </c:pt>
                <c:pt idx="174">
                  <c:v>8.77E-3</c:v>
                </c:pt>
                <c:pt idx="175">
                  <c:v>5.9500000000000004E-3</c:v>
                </c:pt>
                <c:pt idx="176">
                  <c:v>4.0099999999999997E-3</c:v>
                </c:pt>
                <c:pt idx="177">
                  <c:v>2.9299999999999999E-3</c:v>
                </c:pt>
                <c:pt idx="178">
                  <c:v>2.4099999999999998E-3</c:v>
                </c:pt>
                <c:pt idx="179">
                  <c:v>8.4399999999999996E-3</c:v>
                </c:pt>
                <c:pt idx="180">
                  <c:v>9.1299999999999992E-3</c:v>
                </c:pt>
                <c:pt idx="181">
                  <c:v>1.0630000000000001E-2</c:v>
                </c:pt>
                <c:pt idx="182">
                  <c:v>1.295E-2</c:v>
                </c:pt>
                <c:pt idx="183">
                  <c:v>1.6049999999999998E-2</c:v>
                </c:pt>
                <c:pt idx="184">
                  <c:v>1.9890000000000001E-2</c:v>
                </c:pt>
                <c:pt idx="185">
                  <c:v>2.4420000000000001E-2</c:v>
                </c:pt>
                <c:pt idx="186">
                  <c:v>2.9590000000000002E-2</c:v>
                </c:pt>
                <c:pt idx="187">
                  <c:v>3.5380000000000002E-2</c:v>
                </c:pt>
                <c:pt idx="188">
                  <c:v>4.1739999999999999E-2</c:v>
                </c:pt>
                <c:pt idx="189">
                  <c:v>4.8570000000000002E-2</c:v>
                </c:pt>
                <c:pt idx="190">
                  <c:v>5.5780000000000003E-2</c:v>
                </c:pt>
                <c:pt idx="191">
                  <c:v>6.3270000000000007E-2</c:v>
                </c:pt>
                <c:pt idx="192">
                  <c:v>7.0930000000000007E-2</c:v>
                </c:pt>
                <c:pt idx="193">
                  <c:v>7.8649999999999998E-2</c:v>
                </c:pt>
                <c:pt idx="194">
                  <c:v>8.634E-2</c:v>
                </c:pt>
                <c:pt idx="195">
                  <c:v>9.3920000000000003E-2</c:v>
                </c:pt>
                <c:pt idx="196">
                  <c:v>0.1013</c:v>
                </c:pt>
                <c:pt idx="197">
                  <c:v>0.10836999999999999</c:v>
                </c:pt>
                <c:pt idx="198">
                  <c:v>0.11508</c:v>
                </c:pt>
                <c:pt idx="199">
                  <c:v>0.12136</c:v>
                </c:pt>
                <c:pt idx="200">
                  <c:v>0.12716</c:v>
                </c:pt>
                <c:pt idx="201">
                  <c:v>0.13247</c:v>
                </c:pt>
                <c:pt idx="202">
                  <c:v>0.13725000000000001</c:v>
                </c:pt>
                <c:pt idx="203">
                  <c:v>0.14147999999999999</c:v>
                </c:pt>
                <c:pt idx="204">
                  <c:v>0.14509</c:v>
                </c:pt>
                <c:pt idx="205">
                  <c:v>0.14804</c:v>
                </c:pt>
                <c:pt idx="206">
                  <c:v>0.15032000000000001</c:v>
                </c:pt>
                <c:pt idx="207">
                  <c:v>0.15190999999999999</c:v>
                </c:pt>
                <c:pt idx="208">
                  <c:v>0.15282999999999999</c:v>
                </c:pt>
                <c:pt idx="209">
                  <c:v>0.15309</c:v>
                </c:pt>
                <c:pt idx="210">
                  <c:v>0.15265999999999999</c:v>
                </c:pt>
                <c:pt idx="211">
                  <c:v>0.15154000000000001</c:v>
                </c:pt>
                <c:pt idx="212">
                  <c:v>0.14976</c:v>
                </c:pt>
                <c:pt idx="213">
                  <c:v>0.14735000000000001</c:v>
                </c:pt>
                <c:pt idx="214">
                  <c:v>0.14438999999999999</c:v>
                </c:pt>
                <c:pt idx="215">
                  <c:v>0.14091999999999999</c:v>
                </c:pt>
                <c:pt idx="216">
                  <c:v>0.13700000000000001</c:v>
                </c:pt>
                <c:pt idx="217">
                  <c:v>0.13267000000000001</c:v>
                </c:pt>
                <c:pt idx="218">
                  <c:v>0.12801000000000001</c:v>
                </c:pt>
                <c:pt idx="219">
                  <c:v>0.12311</c:v>
                </c:pt>
                <c:pt idx="220">
                  <c:v>0.11806</c:v>
                </c:pt>
                <c:pt idx="221">
                  <c:v>0.11297</c:v>
                </c:pt>
                <c:pt idx="222">
                  <c:v>0.10791000000000001</c:v>
                </c:pt>
                <c:pt idx="223">
                  <c:v>0.10295</c:v>
                </c:pt>
                <c:pt idx="224">
                  <c:v>9.8140000000000005E-2</c:v>
                </c:pt>
                <c:pt idx="225">
                  <c:v>9.3549999999999994E-2</c:v>
                </c:pt>
                <c:pt idx="226">
                  <c:v>8.9190000000000005E-2</c:v>
                </c:pt>
                <c:pt idx="227">
                  <c:v>8.5070000000000007E-2</c:v>
                </c:pt>
                <c:pt idx="228">
                  <c:v>8.115E-2</c:v>
                </c:pt>
                <c:pt idx="229">
                  <c:v>7.7410000000000007E-2</c:v>
                </c:pt>
                <c:pt idx="230">
                  <c:v>7.3779999999999998E-2</c:v>
                </c:pt>
                <c:pt idx="231">
                  <c:v>7.0250000000000007E-2</c:v>
                </c:pt>
                <c:pt idx="232">
                  <c:v>6.676E-2</c:v>
                </c:pt>
                <c:pt idx="233">
                  <c:v>6.3250000000000001E-2</c:v>
                </c:pt>
                <c:pt idx="234">
                  <c:v>5.9659999999999998E-2</c:v>
                </c:pt>
                <c:pt idx="235">
                  <c:v>5.602E-2</c:v>
                </c:pt>
                <c:pt idx="236">
                  <c:v>5.2310000000000002E-2</c:v>
                </c:pt>
                <c:pt idx="237">
                  <c:v>4.8579999999999998E-2</c:v>
                </c:pt>
                <c:pt idx="238">
                  <c:v>4.4839999999999998E-2</c:v>
                </c:pt>
                <c:pt idx="239">
                  <c:v>4.113E-2</c:v>
                </c:pt>
                <c:pt idx="240">
                  <c:v>3.7449999999999997E-2</c:v>
                </c:pt>
                <c:pt idx="241">
                  <c:v>3.3849999999999998E-2</c:v>
                </c:pt>
                <c:pt idx="242">
                  <c:v>3.0370000000000001E-2</c:v>
                </c:pt>
                <c:pt idx="243">
                  <c:v>2.707E-2</c:v>
                </c:pt>
                <c:pt idx="244">
                  <c:v>2.3980000000000001E-2</c:v>
                </c:pt>
                <c:pt idx="245">
                  <c:v>2.1149999999999999E-2</c:v>
                </c:pt>
                <c:pt idx="246">
                  <c:v>1.8589999999999999E-2</c:v>
                </c:pt>
                <c:pt idx="247">
                  <c:v>1.6310000000000002E-2</c:v>
                </c:pt>
                <c:pt idx="248">
                  <c:v>1.435E-2</c:v>
                </c:pt>
                <c:pt idx="249">
                  <c:v>1.2710000000000001E-2</c:v>
                </c:pt>
                <c:pt idx="250">
                  <c:v>1.1390000000000001E-2</c:v>
                </c:pt>
                <c:pt idx="251">
                  <c:v>1.035E-2</c:v>
                </c:pt>
                <c:pt idx="252">
                  <c:v>9.5499999999999995E-3</c:v>
                </c:pt>
                <c:pt idx="253">
                  <c:v>8.9599999999999992E-3</c:v>
                </c:pt>
                <c:pt idx="254">
                  <c:v>8.4899999999999993E-3</c:v>
                </c:pt>
                <c:pt idx="255">
                  <c:v>8.0999999999999996E-3</c:v>
                </c:pt>
                <c:pt idx="256">
                  <c:v>7.7499999999999999E-3</c:v>
                </c:pt>
                <c:pt idx="257">
                  <c:v>7.4200000000000004E-3</c:v>
                </c:pt>
                <c:pt idx="258">
                  <c:v>7.11E-3</c:v>
                </c:pt>
                <c:pt idx="259">
                  <c:v>6.7999999999999996E-3</c:v>
                </c:pt>
                <c:pt idx="260">
                  <c:v>6.5100000000000002E-3</c:v>
                </c:pt>
                <c:pt idx="261">
                  <c:v>6.2100000000000002E-3</c:v>
                </c:pt>
                <c:pt idx="262">
                  <c:v>5.9100000000000003E-3</c:v>
                </c:pt>
                <c:pt idx="263">
                  <c:v>5.6499999999999996E-3</c:v>
                </c:pt>
                <c:pt idx="264">
                  <c:v>5.4599999999999996E-3</c:v>
                </c:pt>
                <c:pt idx="265">
                  <c:v>5.3400000000000001E-3</c:v>
                </c:pt>
                <c:pt idx="266">
                  <c:v>5.2700000000000004E-3</c:v>
                </c:pt>
                <c:pt idx="267">
                  <c:v>5.2300000000000003E-3</c:v>
                </c:pt>
                <c:pt idx="268">
                  <c:v>5.2199999999999998E-3</c:v>
                </c:pt>
                <c:pt idx="269">
                  <c:v>5.2500000000000003E-3</c:v>
                </c:pt>
                <c:pt idx="270">
                  <c:v>5.3200000000000001E-3</c:v>
                </c:pt>
                <c:pt idx="271">
                  <c:v>5.4400000000000004E-3</c:v>
                </c:pt>
                <c:pt idx="272">
                  <c:v>5.5599999999999998E-3</c:v>
                </c:pt>
                <c:pt idx="273">
                  <c:v>5.64E-3</c:v>
                </c:pt>
                <c:pt idx="274">
                  <c:v>5.6800000000000002E-3</c:v>
                </c:pt>
                <c:pt idx="275">
                  <c:v>5.6699999999999997E-3</c:v>
                </c:pt>
                <c:pt idx="276">
                  <c:v>5.6299999999999996E-3</c:v>
                </c:pt>
                <c:pt idx="277">
                  <c:v>5.5599999999999998E-3</c:v>
                </c:pt>
                <c:pt idx="278">
                  <c:v>5.47E-3</c:v>
                </c:pt>
                <c:pt idx="279">
                  <c:v>5.3499999999999997E-3</c:v>
                </c:pt>
                <c:pt idx="280">
                  <c:v>5.1999999999999998E-3</c:v>
                </c:pt>
                <c:pt idx="281">
                  <c:v>5.0600000000000003E-3</c:v>
                </c:pt>
                <c:pt idx="282">
                  <c:v>4.9399999999999999E-3</c:v>
                </c:pt>
                <c:pt idx="283">
                  <c:v>4.8199999999999996E-3</c:v>
                </c:pt>
                <c:pt idx="284">
                  <c:v>4.7299999999999998E-3</c:v>
                </c:pt>
                <c:pt idx="285">
                  <c:v>4.6699999999999997E-3</c:v>
                </c:pt>
                <c:pt idx="286">
                  <c:v>4.6100000000000004E-3</c:v>
                </c:pt>
                <c:pt idx="287">
                  <c:v>4.5300000000000002E-3</c:v>
                </c:pt>
                <c:pt idx="288">
                  <c:v>4.4400000000000004E-3</c:v>
                </c:pt>
                <c:pt idx="289">
                  <c:v>4.3400000000000001E-3</c:v>
                </c:pt>
                <c:pt idx="290">
                  <c:v>4.2399999999999998E-3</c:v>
                </c:pt>
                <c:pt idx="291">
                  <c:v>4.1399999999999996E-3</c:v>
                </c:pt>
                <c:pt idx="292">
                  <c:v>4.0600000000000002E-3</c:v>
                </c:pt>
                <c:pt idx="293">
                  <c:v>3.9500000000000004E-3</c:v>
                </c:pt>
                <c:pt idx="294">
                  <c:v>3.9300000000000003E-3</c:v>
                </c:pt>
                <c:pt idx="295">
                  <c:v>3.9199999999999999E-3</c:v>
                </c:pt>
                <c:pt idx="296">
                  <c:v>3.8999999999999998E-3</c:v>
                </c:pt>
                <c:pt idx="297">
                  <c:v>3.8500000000000001E-3</c:v>
                </c:pt>
                <c:pt idx="298">
                  <c:v>3.7799999999999999E-3</c:v>
                </c:pt>
                <c:pt idx="299">
                  <c:v>3.6600000000000001E-3</c:v>
                </c:pt>
                <c:pt idx="300">
                  <c:v>3.47E-3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A03-49F6-A446-4B9D16EF809A}"/>
            </c:ext>
          </c:extLst>
        </c:ser>
        <c:ser>
          <c:idx val="0"/>
          <c:order val="2"/>
          <c:spPr>
            <a:ln w="38100"/>
          </c:spPr>
          <c:marker>
            <c:symbol val="none"/>
          </c:marker>
          <c:xVal>
            <c:numRef>
              <c:f>'CrdqpdqpOMe-2.Sample.Raw'!$U$2:$U$402</c:f>
              <c:numCache>
                <c:formatCode>General</c:formatCode>
                <c:ptCount val="401"/>
                <c:pt idx="0">
                  <c:v>11764.705882352941</c:v>
                </c:pt>
                <c:pt idx="1">
                  <c:v>11771.630370806357</c:v>
                </c:pt>
                <c:pt idx="2">
                  <c:v>11778.563015312131</c:v>
                </c:pt>
                <c:pt idx="3">
                  <c:v>11785.503830288744</c:v>
                </c:pt>
                <c:pt idx="4">
                  <c:v>11792.452830188678</c:v>
                </c:pt>
                <c:pt idx="5">
                  <c:v>11799.410029498526</c:v>
                </c:pt>
                <c:pt idx="6">
                  <c:v>11806.37544273908</c:v>
                </c:pt>
                <c:pt idx="7">
                  <c:v>11813.349084465446</c:v>
                </c:pt>
                <c:pt idx="8">
                  <c:v>11820.330969267139</c:v>
                </c:pt>
                <c:pt idx="9">
                  <c:v>11827.321111768184</c:v>
                </c:pt>
                <c:pt idx="10">
                  <c:v>11834.31952662722</c:v>
                </c:pt>
                <c:pt idx="11">
                  <c:v>11841.326228537597</c:v>
                </c:pt>
                <c:pt idx="12">
                  <c:v>11848.341232227489</c:v>
                </c:pt>
                <c:pt idx="13">
                  <c:v>11855.364552459989</c:v>
                </c:pt>
                <c:pt idx="14">
                  <c:v>11862.396204033215</c:v>
                </c:pt>
                <c:pt idx="15">
                  <c:v>11869.436201780416</c:v>
                </c:pt>
                <c:pt idx="16">
                  <c:v>11876.484560570072</c:v>
                </c:pt>
                <c:pt idx="17">
                  <c:v>11883.541295306</c:v>
                </c:pt>
                <c:pt idx="18">
                  <c:v>11890.606420927468</c:v>
                </c:pt>
                <c:pt idx="19">
                  <c:v>11897.67995240928</c:v>
                </c:pt>
                <c:pt idx="20">
                  <c:v>11904.761904761905</c:v>
                </c:pt>
                <c:pt idx="21">
                  <c:v>11911.852293031567</c:v>
                </c:pt>
                <c:pt idx="22">
                  <c:v>11918.951132300357</c:v>
                </c:pt>
                <c:pt idx="23">
                  <c:v>11926.058437686344</c:v>
                </c:pt>
                <c:pt idx="24">
                  <c:v>11933.174224343675</c:v>
                </c:pt>
                <c:pt idx="25">
                  <c:v>11940.298507462687</c:v>
                </c:pt>
                <c:pt idx="26">
                  <c:v>11947.431302270012</c:v>
                </c:pt>
                <c:pt idx="27">
                  <c:v>11954.572624028691</c:v>
                </c:pt>
                <c:pt idx="28">
                  <c:v>11961.722488038278</c:v>
                </c:pt>
                <c:pt idx="29">
                  <c:v>11968.880909634949</c:v>
                </c:pt>
                <c:pt idx="30">
                  <c:v>11976.047904191617</c:v>
                </c:pt>
                <c:pt idx="31">
                  <c:v>11983.223487118035</c:v>
                </c:pt>
                <c:pt idx="32">
                  <c:v>11990.407673860911</c:v>
                </c:pt>
                <c:pt idx="33">
                  <c:v>11997.600479904018</c:v>
                </c:pt>
                <c:pt idx="34">
                  <c:v>12004.801920768306</c:v>
                </c:pt>
                <c:pt idx="35">
                  <c:v>12012.012012012012</c:v>
                </c:pt>
                <c:pt idx="36">
                  <c:v>12019.23076923077</c:v>
                </c:pt>
                <c:pt idx="37">
                  <c:v>12026.458208057727</c:v>
                </c:pt>
                <c:pt idx="38">
                  <c:v>12033.694344163658</c:v>
                </c:pt>
                <c:pt idx="39">
                  <c:v>12040.939193257074</c:v>
                </c:pt>
                <c:pt idx="40">
                  <c:v>12048.192771084337</c:v>
                </c:pt>
                <c:pt idx="41">
                  <c:v>12055.455093429777</c:v>
                </c:pt>
                <c:pt idx="42">
                  <c:v>12062.726176115802</c:v>
                </c:pt>
                <c:pt idx="43">
                  <c:v>12070.006035003018</c:v>
                </c:pt>
                <c:pt idx="44">
                  <c:v>12077.294685990339</c:v>
                </c:pt>
                <c:pt idx="45">
                  <c:v>12084.592145015105</c:v>
                </c:pt>
                <c:pt idx="46">
                  <c:v>12091.898428053204</c:v>
                </c:pt>
                <c:pt idx="47">
                  <c:v>12099.213551119177</c:v>
                </c:pt>
                <c:pt idx="48">
                  <c:v>12106.537530266343</c:v>
                </c:pt>
                <c:pt idx="49">
                  <c:v>12113.870381586918</c:v>
                </c:pt>
                <c:pt idx="50">
                  <c:v>12121.212121212122</c:v>
                </c:pt>
                <c:pt idx="51">
                  <c:v>12128.56276531231</c:v>
                </c:pt>
                <c:pt idx="52">
                  <c:v>12135.922330097088</c:v>
                </c:pt>
                <c:pt idx="53">
                  <c:v>12143.290831815422</c:v>
                </c:pt>
                <c:pt idx="54">
                  <c:v>12150.668286755772</c:v>
                </c:pt>
                <c:pt idx="55">
                  <c:v>12158.054711246201</c:v>
                </c:pt>
                <c:pt idx="56">
                  <c:v>12165.450121654501</c:v>
                </c:pt>
                <c:pt idx="57">
                  <c:v>12172.854534388314</c:v>
                </c:pt>
                <c:pt idx="58">
                  <c:v>12180.267965895249</c:v>
                </c:pt>
                <c:pt idx="59">
                  <c:v>12187.69043266301</c:v>
                </c:pt>
                <c:pt idx="60">
                  <c:v>12195.121951219513</c:v>
                </c:pt>
                <c:pt idx="61">
                  <c:v>12202.562538133008</c:v>
                </c:pt>
                <c:pt idx="62">
                  <c:v>12210.01221001221</c:v>
                </c:pt>
                <c:pt idx="63">
                  <c:v>12217.470983506415</c:v>
                </c:pt>
                <c:pt idx="64">
                  <c:v>12224.938875305623</c:v>
                </c:pt>
                <c:pt idx="65">
                  <c:v>12232.415902140672</c:v>
                </c:pt>
                <c:pt idx="66">
                  <c:v>12239.902080783353</c:v>
                </c:pt>
                <c:pt idx="67">
                  <c:v>12247.397428046541</c:v>
                </c:pt>
                <c:pt idx="68">
                  <c:v>12254.901960784313</c:v>
                </c:pt>
                <c:pt idx="69">
                  <c:v>12262.41569589209</c:v>
                </c:pt>
                <c:pt idx="70">
                  <c:v>12269.938650306749</c:v>
                </c:pt>
                <c:pt idx="71">
                  <c:v>12277.470841006752</c:v>
                </c:pt>
                <c:pt idx="72">
                  <c:v>12285.012285012284</c:v>
                </c:pt>
                <c:pt idx="73">
                  <c:v>12292.562999385373</c:v>
                </c:pt>
                <c:pt idx="74">
                  <c:v>12300.123001230013</c:v>
                </c:pt>
                <c:pt idx="75">
                  <c:v>12307.692307692309</c:v>
                </c:pt>
                <c:pt idx="76">
                  <c:v>12315.270935960591</c:v>
                </c:pt>
                <c:pt idx="77">
                  <c:v>12322.858903265558</c:v>
                </c:pt>
                <c:pt idx="78">
                  <c:v>12330.456226880395</c:v>
                </c:pt>
                <c:pt idx="79">
                  <c:v>12338.062924120914</c:v>
                </c:pt>
                <c:pt idx="80">
                  <c:v>12345.679012345679</c:v>
                </c:pt>
                <c:pt idx="81">
                  <c:v>12353.304508956146</c:v>
                </c:pt>
                <c:pt idx="82">
                  <c:v>12360.939431396786</c:v>
                </c:pt>
                <c:pt idx="83">
                  <c:v>12368.583797155226</c:v>
                </c:pt>
                <c:pt idx="84">
                  <c:v>12376.237623762376</c:v>
                </c:pt>
                <c:pt idx="85">
                  <c:v>12383.900928792569</c:v>
                </c:pt>
                <c:pt idx="86">
                  <c:v>12391.573729863692</c:v>
                </c:pt>
                <c:pt idx="87">
                  <c:v>12399.256044637321</c:v>
                </c:pt>
                <c:pt idx="88">
                  <c:v>12406.947890818859</c:v>
                </c:pt>
                <c:pt idx="89">
                  <c:v>12414.649286157666</c:v>
                </c:pt>
                <c:pt idx="90">
                  <c:v>12422.360248447205</c:v>
                </c:pt>
                <c:pt idx="91">
                  <c:v>12430.080795525171</c:v>
                </c:pt>
                <c:pt idx="92">
                  <c:v>12437.810945273632</c:v>
                </c:pt>
                <c:pt idx="93">
                  <c:v>12445.550715619167</c:v>
                </c:pt>
                <c:pt idx="94">
                  <c:v>12453.300124533002</c:v>
                </c:pt>
                <c:pt idx="95">
                  <c:v>12461.059190031152</c:v>
                </c:pt>
                <c:pt idx="96">
                  <c:v>12468.827930174564</c:v>
                </c:pt>
                <c:pt idx="97">
                  <c:v>12476.606363069246</c:v>
                </c:pt>
                <c:pt idx="98">
                  <c:v>12484.394506866416</c:v>
                </c:pt>
                <c:pt idx="99">
                  <c:v>12492.192379762648</c:v>
                </c:pt>
                <c:pt idx="100">
                  <c:v>12500</c:v>
                </c:pt>
                <c:pt idx="101">
                  <c:v>12507.817385866167</c:v>
                </c:pt>
                <c:pt idx="102">
                  <c:v>12515.644555694618</c:v>
                </c:pt>
                <c:pt idx="103">
                  <c:v>12523.481527864746</c:v>
                </c:pt>
                <c:pt idx="104">
                  <c:v>12531.328320802006</c:v>
                </c:pt>
                <c:pt idx="105">
                  <c:v>12539.184952978056</c:v>
                </c:pt>
                <c:pt idx="106">
                  <c:v>12547.051442910915</c:v>
                </c:pt>
                <c:pt idx="107">
                  <c:v>12554.927809165098</c:v>
                </c:pt>
                <c:pt idx="108">
                  <c:v>12562.814070351758</c:v>
                </c:pt>
                <c:pt idx="109">
                  <c:v>12570.71024512885</c:v>
                </c:pt>
                <c:pt idx="110">
                  <c:v>12578.616352201258</c:v>
                </c:pt>
                <c:pt idx="111">
                  <c:v>12586.532410320957</c:v>
                </c:pt>
                <c:pt idx="112">
                  <c:v>12594.458438287154</c:v>
                </c:pt>
                <c:pt idx="113">
                  <c:v>12602.39445494644</c:v>
                </c:pt>
                <c:pt idx="114">
                  <c:v>12610.340479192939</c:v>
                </c:pt>
                <c:pt idx="115">
                  <c:v>12618.296529968455</c:v>
                </c:pt>
                <c:pt idx="116">
                  <c:v>12626.262626262625</c:v>
                </c:pt>
                <c:pt idx="117">
                  <c:v>12634.238787113076</c:v>
                </c:pt>
                <c:pt idx="118">
                  <c:v>12642.225031605563</c:v>
                </c:pt>
                <c:pt idx="119">
                  <c:v>12650.22137887413</c:v>
                </c:pt>
                <c:pt idx="120">
                  <c:v>12658.227848101265</c:v>
                </c:pt>
                <c:pt idx="121">
                  <c:v>12666.244458518049</c:v>
                </c:pt>
                <c:pt idx="122">
                  <c:v>12674.271229404309</c:v>
                </c:pt>
                <c:pt idx="123">
                  <c:v>12682.308180088776</c:v>
                </c:pt>
                <c:pt idx="124">
                  <c:v>12690.355329949238</c:v>
                </c:pt>
                <c:pt idx="125">
                  <c:v>12698.412698412698</c:v>
                </c:pt>
                <c:pt idx="126">
                  <c:v>12706.480304955527</c:v>
                </c:pt>
                <c:pt idx="127">
                  <c:v>12714.558169103624</c:v>
                </c:pt>
                <c:pt idx="128">
                  <c:v>12722.64631043257</c:v>
                </c:pt>
                <c:pt idx="129">
                  <c:v>12730.744748567791</c:v>
                </c:pt>
                <c:pt idx="130">
                  <c:v>12738.853503184713</c:v>
                </c:pt>
                <c:pt idx="131">
                  <c:v>12746.972594008923</c:v>
                </c:pt>
                <c:pt idx="132">
                  <c:v>12755.102040816326</c:v>
                </c:pt>
                <c:pt idx="133">
                  <c:v>12763.241863433312</c:v>
                </c:pt>
                <c:pt idx="134">
                  <c:v>12771.392081736909</c:v>
                </c:pt>
                <c:pt idx="135">
                  <c:v>12779.552715654952</c:v>
                </c:pt>
                <c:pt idx="136">
                  <c:v>12787.723785166241</c:v>
                </c:pt>
                <c:pt idx="137">
                  <c:v>12795.905310300705</c:v>
                </c:pt>
                <c:pt idx="138">
                  <c:v>12804.097311139565</c:v>
                </c:pt>
                <c:pt idx="139">
                  <c:v>12812.299807815503</c:v>
                </c:pt>
                <c:pt idx="140">
                  <c:v>12820.51282051282</c:v>
                </c:pt>
                <c:pt idx="141">
                  <c:v>12828.736369467608</c:v>
                </c:pt>
                <c:pt idx="142">
                  <c:v>12836.970474967908</c:v>
                </c:pt>
                <c:pt idx="143">
                  <c:v>12845.215157353885</c:v>
                </c:pt>
                <c:pt idx="144">
                  <c:v>12853.470437017995</c:v>
                </c:pt>
                <c:pt idx="145">
                  <c:v>12861.736334405145</c:v>
                </c:pt>
                <c:pt idx="146">
                  <c:v>12870.01287001287</c:v>
                </c:pt>
                <c:pt idx="147">
                  <c:v>12878.3000643915</c:v>
                </c:pt>
                <c:pt idx="148">
                  <c:v>12886.59793814433</c:v>
                </c:pt>
                <c:pt idx="149">
                  <c:v>12894.906511927789</c:v>
                </c:pt>
                <c:pt idx="150">
                  <c:v>12903.225806451614</c:v>
                </c:pt>
                <c:pt idx="151">
                  <c:v>12911.555842479018</c:v>
                </c:pt>
                <c:pt idx="152">
                  <c:v>12919.896640826873</c:v>
                </c:pt>
                <c:pt idx="153">
                  <c:v>12928.24822236587</c:v>
                </c:pt>
                <c:pt idx="154">
                  <c:v>12936.610608020699</c:v>
                </c:pt>
                <c:pt idx="155">
                  <c:v>12944.983818770226</c:v>
                </c:pt>
                <c:pt idx="156">
                  <c:v>12953.367875647669</c:v>
                </c:pt>
                <c:pt idx="157">
                  <c:v>12961.762799740765</c:v>
                </c:pt>
                <c:pt idx="158">
                  <c:v>12970.168612191959</c:v>
                </c:pt>
                <c:pt idx="159">
                  <c:v>12978.585334198573</c:v>
                </c:pt>
                <c:pt idx="160">
                  <c:v>12987.012987012988</c:v>
                </c:pt>
                <c:pt idx="161">
                  <c:v>12995.45159194282</c:v>
                </c:pt>
                <c:pt idx="162">
                  <c:v>13003.901170351106</c:v>
                </c:pt>
                <c:pt idx="163">
                  <c:v>13012.361743656473</c:v>
                </c:pt>
                <c:pt idx="164">
                  <c:v>13020.833333333334</c:v>
                </c:pt>
                <c:pt idx="165">
                  <c:v>13029.315960912052</c:v>
                </c:pt>
                <c:pt idx="166">
                  <c:v>13037.80964797914</c:v>
                </c:pt>
                <c:pt idx="167">
                  <c:v>13046.314416177431</c:v>
                </c:pt>
                <c:pt idx="168">
                  <c:v>13054.830287206267</c:v>
                </c:pt>
                <c:pt idx="169">
                  <c:v>13063.357282821686</c:v>
                </c:pt>
                <c:pt idx="170">
                  <c:v>13071.895424836601</c:v>
                </c:pt>
                <c:pt idx="171">
                  <c:v>13080.444735120995</c:v>
                </c:pt>
                <c:pt idx="172">
                  <c:v>13089.005235602095</c:v>
                </c:pt>
                <c:pt idx="173">
                  <c:v>13097.576948264572</c:v>
                </c:pt>
                <c:pt idx="174">
                  <c:v>13106.15989515072</c:v>
                </c:pt>
                <c:pt idx="175">
                  <c:v>13114.754098360656</c:v>
                </c:pt>
                <c:pt idx="176">
                  <c:v>13123.359580052493</c:v>
                </c:pt>
                <c:pt idx="177">
                  <c:v>13131.976362442547</c:v>
                </c:pt>
                <c:pt idx="178">
                  <c:v>13140.604467805519</c:v>
                </c:pt>
                <c:pt idx="179">
                  <c:v>13149.243918474687</c:v>
                </c:pt>
                <c:pt idx="180">
                  <c:v>13157.894736842105</c:v>
                </c:pt>
                <c:pt idx="181">
                  <c:v>13166.556945358789</c:v>
                </c:pt>
                <c:pt idx="182">
                  <c:v>13175.230566534914</c:v>
                </c:pt>
                <c:pt idx="183">
                  <c:v>13183.915622940012</c:v>
                </c:pt>
                <c:pt idx="184">
                  <c:v>13192.612137203167</c:v>
                </c:pt>
                <c:pt idx="185">
                  <c:v>13201.320132013201</c:v>
                </c:pt>
                <c:pt idx="186">
                  <c:v>13210.03963011889</c:v>
                </c:pt>
                <c:pt idx="187">
                  <c:v>13218.770654329148</c:v>
                </c:pt>
                <c:pt idx="188">
                  <c:v>13227.513227513227</c:v>
                </c:pt>
                <c:pt idx="189">
                  <c:v>13236.267372600927</c:v>
                </c:pt>
                <c:pt idx="190">
                  <c:v>13245.033112582782</c:v>
                </c:pt>
                <c:pt idx="191">
                  <c:v>13253.810470510272</c:v>
                </c:pt>
                <c:pt idx="192">
                  <c:v>13262.599469496021</c:v>
                </c:pt>
                <c:pt idx="193">
                  <c:v>13271.400132714001</c:v>
                </c:pt>
                <c:pt idx="194">
                  <c:v>13280.212483399735</c:v>
                </c:pt>
                <c:pt idx="195">
                  <c:v>13289.036544850498</c:v>
                </c:pt>
                <c:pt idx="196">
                  <c:v>13297.872340425532</c:v>
                </c:pt>
                <c:pt idx="197">
                  <c:v>13306.71989354624</c:v>
                </c:pt>
                <c:pt idx="198">
                  <c:v>13315.579227696404</c:v>
                </c:pt>
                <c:pt idx="199">
                  <c:v>13324.450366422385</c:v>
                </c:pt>
                <c:pt idx="200">
                  <c:v>13333.333333333334</c:v>
                </c:pt>
                <c:pt idx="201">
                  <c:v>13342.228152101401</c:v>
                </c:pt>
                <c:pt idx="202">
                  <c:v>13351.13484646195</c:v>
                </c:pt>
                <c:pt idx="203">
                  <c:v>13360.05344021376</c:v>
                </c:pt>
                <c:pt idx="204">
                  <c:v>13368.98395721925</c:v>
                </c:pt>
                <c:pt idx="205">
                  <c:v>13377.926421404682</c:v>
                </c:pt>
                <c:pt idx="206">
                  <c:v>13386.880856760376</c:v>
                </c:pt>
                <c:pt idx="207">
                  <c:v>13395.847287340925</c:v>
                </c:pt>
                <c:pt idx="208">
                  <c:v>13404.825737265415</c:v>
                </c:pt>
                <c:pt idx="209">
                  <c:v>13413.816230717639</c:v>
                </c:pt>
                <c:pt idx="210">
                  <c:v>13422.818791946309</c:v>
                </c:pt>
                <c:pt idx="211">
                  <c:v>13431.833445265278</c:v>
                </c:pt>
                <c:pt idx="212">
                  <c:v>13440.860215053763</c:v>
                </c:pt>
                <c:pt idx="213">
                  <c:v>13449.899125756558</c:v>
                </c:pt>
                <c:pt idx="214">
                  <c:v>13458.950201884252</c:v>
                </c:pt>
                <c:pt idx="215">
                  <c:v>13468.013468013469</c:v>
                </c:pt>
                <c:pt idx="216">
                  <c:v>13477.088948787063</c:v>
                </c:pt>
                <c:pt idx="217">
                  <c:v>13486.176668914362</c:v>
                </c:pt>
                <c:pt idx="218">
                  <c:v>13495.27665317139</c:v>
                </c:pt>
                <c:pt idx="219">
                  <c:v>13504.38892640108</c:v>
                </c:pt>
                <c:pt idx="220">
                  <c:v>13513.513513513513</c:v>
                </c:pt>
                <c:pt idx="221">
                  <c:v>13522.650439486139</c:v>
                </c:pt>
                <c:pt idx="222">
                  <c:v>13531.799729364006</c:v>
                </c:pt>
                <c:pt idx="223">
                  <c:v>13540.961408259987</c:v>
                </c:pt>
                <c:pt idx="224">
                  <c:v>13550.135501355013</c:v>
                </c:pt>
                <c:pt idx="225">
                  <c:v>13559.322033898305</c:v>
                </c:pt>
                <c:pt idx="226">
                  <c:v>13568.521031207598</c:v>
                </c:pt>
                <c:pt idx="227">
                  <c:v>13577.732518669382</c:v>
                </c:pt>
                <c:pt idx="228">
                  <c:v>13586.95652173913</c:v>
                </c:pt>
                <c:pt idx="229">
                  <c:v>13596.193065941536</c:v>
                </c:pt>
                <c:pt idx="230">
                  <c:v>13605.442176870749</c:v>
                </c:pt>
                <c:pt idx="231">
                  <c:v>13614.703880190606</c:v>
                </c:pt>
                <c:pt idx="232">
                  <c:v>13623.978201634878</c:v>
                </c:pt>
                <c:pt idx="233">
                  <c:v>13633.265167007497</c:v>
                </c:pt>
                <c:pt idx="234">
                  <c:v>13642.564802182811</c:v>
                </c:pt>
                <c:pt idx="235">
                  <c:v>13651.877133105801</c:v>
                </c:pt>
                <c:pt idx="236">
                  <c:v>13661.20218579235</c:v>
                </c:pt>
                <c:pt idx="237">
                  <c:v>13670.539986329461</c:v>
                </c:pt>
                <c:pt idx="238">
                  <c:v>13679.890560875512</c:v>
                </c:pt>
                <c:pt idx="239">
                  <c:v>13689.253935660507</c:v>
                </c:pt>
                <c:pt idx="240">
                  <c:v>13698.630136986301</c:v>
                </c:pt>
                <c:pt idx="241">
                  <c:v>13708.019191226867</c:v>
                </c:pt>
                <c:pt idx="242">
                  <c:v>13717.421124828532</c:v>
                </c:pt>
                <c:pt idx="243">
                  <c:v>13726.835964310227</c:v>
                </c:pt>
                <c:pt idx="244">
                  <c:v>13736.263736263736</c:v>
                </c:pt>
                <c:pt idx="245">
                  <c:v>13745.704467353951</c:v>
                </c:pt>
                <c:pt idx="246">
                  <c:v>13755.15818431912</c:v>
                </c:pt>
                <c:pt idx="247">
                  <c:v>13764.624913971094</c:v>
                </c:pt>
                <c:pt idx="248">
                  <c:v>13774.104683195592</c:v>
                </c:pt>
                <c:pt idx="249">
                  <c:v>13783.597518952447</c:v>
                </c:pt>
                <c:pt idx="250">
                  <c:v>13793.103448275862</c:v>
                </c:pt>
                <c:pt idx="251">
                  <c:v>13802.622498274672</c:v>
                </c:pt>
                <c:pt idx="252">
                  <c:v>13812.154696132597</c:v>
                </c:pt>
                <c:pt idx="253">
                  <c:v>13821.7000691085</c:v>
                </c:pt>
                <c:pt idx="254">
                  <c:v>13831.258644536652</c:v>
                </c:pt>
                <c:pt idx="255">
                  <c:v>13840.83044982699</c:v>
                </c:pt>
                <c:pt idx="256">
                  <c:v>13850.415512465373</c:v>
                </c:pt>
                <c:pt idx="257">
                  <c:v>13860.01386001386</c:v>
                </c:pt>
                <c:pt idx="258">
                  <c:v>13869.625520110956</c:v>
                </c:pt>
                <c:pt idx="259">
                  <c:v>13879.250520471895</c:v>
                </c:pt>
                <c:pt idx="260">
                  <c:v>13888.888888888889</c:v>
                </c:pt>
                <c:pt idx="261">
                  <c:v>13898.54065323141</c:v>
                </c:pt>
                <c:pt idx="262">
                  <c:v>13908.205841446454</c:v>
                </c:pt>
                <c:pt idx="263">
                  <c:v>13917.884481558804</c:v>
                </c:pt>
                <c:pt idx="264">
                  <c:v>13927.57660167131</c:v>
                </c:pt>
                <c:pt idx="265">
                  <c:v>13937.282229965156</c:v>
                </c:pt>
                <c:pt idx="266">
                  <c:v>13947.001394700139</c:v>
                </c:pt>
                <c:pt idx="267">
                  <c:v>13956.734124214934</c:v>
                </c:pt>
                <c:pt idx="268">
                  <c:v>13966.480446927375</c:v>
                </c:pt>
                <c:pt idx="269">
                  <c:v>13976.240391334732</c:v>
                </c:pt>
                <c:pt idx="270">
                  <c:v>13986.013986013986</c:v>
                </c:pt>
                <c:pt idx="271">
                  <c:v>13995.801259622114</c:v>
                </c:pt>
                <c:pt idx="272">
                  <c:v>14005.602240896358</c:v>
                </c:pt>
                <c:pt idx="273">
                  <c:v>14015.416958654519</c:v>
                </c:pt>
                <c:pt idx="274">
                  <c:v>14025.245441795232</c:v>
                </c:pt>
                <c:pt idx="275">
                  <c:v>14035.087719298246</c:v>
                </c:pt>
                <c:pt idx="276">
                  <c:v>14044.943820224718</c:v>
                </c:pt>
                <c:pt idx="277">
                  <c:v>14054.813773717498</c:v>
                </c:pt>
                <c:pt idx="278">
                  <c:v>14064.697609001407</c:v>
                </c:pt>
                <c:pt idx="279">
                  <c:v>14074.595355383533</c:v>
                </c:pt>
                <c:pt idx="280">
                  <c:v>14084.507042253521</c:v>
                </c:pt>
                <c:pt idx="281">
                  <c:v>14094.432699083862</c:v>
                </c:pt>
                <c:pt idx="282">
                  <c:v>14104.372355430183</c:v>
                </c:pt>
                <c:pt idx="283">
                  <c:v>14114.326040931546</c:v>
                </c:pt>
                <c:pt idx="284">
                  <c:v>14124.293785310734</c:v>
                </c:pt>
                <c:pt idx="285">
                  <c:v>14134.275618374559</c:v>
                </c:pt>
                <c:pt idx="286">
                  <c:v>14144.271570014143</c:v>
                </c:pt>
                <c:pt idx="287">
                  <c:v>14154.281670205237</c:v>
                </c:pt>
                <c:pt idx="288">
                  <c:v>14164.305949008498</c:v>
                </c:pt>
                <c:pt idx="289">
                  <c:v>14174.344436569809</c:v>
                </c:pt>
                <c:pt idx="290">
                  <c:v>14184.397163120568</c:v>
                </c:pt>
                <c:pt idx="291">
                  <c:v>14194.464158977999</c:v>
                </c:pt>
                <c:pt idx="292">
                  <c:v>14204.545454545454</c:v>
                </c:pt>
                <c:pt idx="293">
                  <c:v>14214.641080312722</c:v>
                </c:pt>
                <c:pt idx="294">
                  <c:v>14224.75106685633</c:v>
                </c:pt>
                <c:pt idx="295">
                  <c:v>14234.875444839858</c:v>
                </c:pt>
                <c:pt idx="296">
                  <c:v>14245.014245014245</c:v>
                </c:pt>
                <c:pt idx="297">
                  <c:v>14255.167498218105</c:v>
                </c:pt>
                <c:pt idx="298">
                  <c:v>14265.335235378032</c:v>
                </c:pt>
                <c:pt idx="299">
                  <c:v>14275.517487508921</c:v>
                </c:pt>
                <c:pt idx="300">
                  <c:v>14285.714285714286</c:v>
                </c:pt>
                <c:pt idx="301">
                  <c:v>14295.925661186562</c:v>
                </c:pt>
                <c:pt idx="302">
                  <c:v>14306.151645207439</c:v>
                </c:pt>
                <c:pt idx="303">
                  <c:v>14316.392269148175</c:v>
                </c:pt>
                <c:pt idx="304">
                  <c:v>14326.647564469915</c:v>
                </c:pt>
                <c:pt idx="305">
                  <c:v>14336.917562724015</c:v>
                </c:pt>
                <c:pt idx="306">
                  <c:v>14347.202295552368</c:v>
                </c:pt>
                <c:pt idx="307">
                  <c:v>14357.501794687725</c:v>
                </c:pt>
                <c:pt idx="308">
                  <c:v>14367.816091954022</c:v>
                </c:pt>
                <c:pt idx="309">
                  <c:v>14378.145219266715</c:v>
                </c:pt>
                <c:pt idx="310">
                  <c:v>14388.489208633093</c:v>
                </c:pt>
                <c:pt idx="311">
                  <c:v>14398.848092152628</c:v>
                </c:pt>
                <c:pt idx="312">
                  <c:v>14409.221902017291</c:v>
                </c:pt>
                <c:pt idx="313">
                  <c:v>14419.610670511896</c:v>
                </c:pt>
                <c:pt idx="314">
                  <c:v>14430.014430014429</c:v>
                </c:pt>
                <c:pt idx="315">
                  <c:v>14440.43321299639</c:v>
                </c:pt>
                <c:pt idx="316">
                  <c:v>14450.867052023121</c:v>
                </c:pt>
                <c:pt idx="317">
                  <c:v>14461.315979754158</c:v>
                </c:pt>
                <c:pt idx="318">
                  <c:v>14471.78002894356</c:v>
                </c:pt>
                <c:pt idx="319">
                  <c:v>14482.259232440261</c:v>
                </c:pt>
                <c:pt idx="320">
                  <c:v>14492.753623188406</c:v>
                </c:pt>
                <c:pt idx="321">
                  <c:v>14503.263234227701</c:v>
                </c:pt>
                <c:pt idx="322">
                  <c:v>14513.78809869376</c:v>
                </c:pt>
                <c:pt idx="323">
                  <c:v>14524.328249818445</c:v>
                </c:pt>
                <c:pt idx="324">
                  <c:v>14534.883720930233</c:v>
                </c:pt>
                <c:pt idx="325">
                  <c:v>14545.454545454546</c:v>
                </c:pt>
                <c:pt idx="326">
                  <c:v>14556.040756914119</c:v>
                </c:pt>
                <c:pt idx="327">
                  <c:v>14566.642388929351</c:v>
                </c:pt>
                <c:pt idx="328">
                  <c:v>14577.25947521866</c:v>
                </c:pt>
                <c:pt idx="329">
                  <c:v>14587.892049598833</c:v>
                </c:pt>
                <c:pt idx="330">
                  <c:v>14598.540145985402</c:v>
                </c:pt>
                <c:pt idx="331">
                  <c:v>14609.203798392988</c:v>
                </c:pt>
                <c:pt idx="332">
                  <c:v>14619.883040935672</c:v>
                </c:pt>
                <c:pt idx="333">
                  <c:v>14630.577907827359</c:v>
                </c:pt>
                <c:pt idx="334">
                  <c:v>14641.288433382138</c:v>
                </c:pt>
                <c:pt idx="335">
                  <c:v>14652.014652014652</c:v>
                </c:pt>
                <c:pt idx="336">
                  <c:v>14662.756598240469</c:v>
                </c:pt>
                <c:pt idx="337">
                  <c:v>14673.514306676449</c:v>
                </c:pt>
                <c:pt idx="338">
                  <c:v>14684.287812041115</c:v>
                </c:pt>
                <c:pt idx="339">
                  <c:v>14695.077149155033</c:v>
                </c:pt>
                <c:pt idx="340">
                  <c:v>14705.882352941177</c:v>
                </c:pt>
                <c:pt idx="341">
                  <c:v>14716.703458425312</c:v>
                </c:pt>
                <c:pt idx="342">
                  <c:v>14727.540500736377</c:v>
                </c:pt>
                <c:pt idx="343">
                  <c:v>14738.393515106853</c:v>
                </c:pt>
                <c:pt idx="344">
                  <c:v>14749.262536873157</c:v>
                </c:pt>
                <c:pt idx="345">
                  <c:v>14760.147601476016</c:v>
                </c:pt>
                <c:pt idx="346">
                  <c:v>14771.048744460857</c:v>
                </c:pt>
                <c:pt idx="347">
                  <c:v>14781.966001478197</c:v>
                </c:pt>
                <c:pt idx="348">
                  <c:v>14792.899408284024</c:v>
                </c:pt>
                <c:pt idx="349">
                  <c:v>14803.849000740192</c:v>
                </c:pt>
                <c:pt idx="350">
                  <c:v>14814.814814814816</c:v>
                </c:pt>
                <c:pt idx="351">
                  <c:v>14825.796886582653</c:v>
                </c:pt>
                <c:pt idx="352">
                  <c:v>14836.79525222552</c:v>
                </c:pt>
                <c:pt idx="353">
                  <c:v>14847.809948032665</c:v>
                </c:pt>
                <c:pt idx="354">
                  <c:v>14858.841010401189</c:v>
                </c:pt>
                <c:pt idx="355">
                  <c:v>14869.888475836431</c:v>
                </c:pt>
                <c:pt idx="356">
                  <c:v>14880.952380952382</c:v>
                </c:pt>
                <c:pt idx="357">
                  <c:v>14892.032762472078</c:v>
                </c:pt>
                <c:pt idx="358">
                  <c:v>14903.129657228017</c:v>
                </c:pt>
                <c:pt idx="359">
                  <c:v>14914.243102162565</c:v>
                </c:pt>
                <c:pt idx="360">
                  <c:v>14925.373134328358</c:v>
                </c:pt>
                <c:pt idx="361">
                  <c:v>14936.519790888722</c:v>
                </c:pt>
                <c:pt idx="362">
                  <c:v>14947.683109118087</c:v>
                </c:pt>
                <c:pt idx="363">
                  <c:v>14958.863126402393</c:v>
                </c:pt>
                <c:pt idx="364">
                  <c:v>14970.059880239522</c:v>
                </c:pt>
                <c:pt idx="365">
                  <c:v>14981.2734082397</c:v>
                </c:pt>
                <c:pt idx="366">
                  <c:v>14992.503748125937</c:v>
                </c:pt>
                <c:pt idx="367">
                  <c:v>15003.750937734434</c:v>
                </c:pt>
                <c:pt idx="368">
                  <c:v>15015.015015015015</c:v>
                </c:pt>
                <c:pt idx="369">
                  <c:v>15026.296018031555</c:v>
                </c:pt>
                <c:pt idx="370">
                  <c:v>15037.593984962406</c:v>
                </c:pt>
                <c:pt idx="371">
                  <c:v>15048.908954100827</c:v>
                </c:pt>
                <c:pt idx="372">
                  <c:v>15060.240963855422</c:v>
                </c:pt>
                <c:pt idx="373">
                  <c:v>15071.590052750566</c:v>
                </c:pt>
                <c:pt idx="374">
                  <c:v>15082.956259426848</c:v>
                </c:pt>
                <c:pt idx="375">
                  <c:v>15094.33962264151</c:v>
                </c:pt>
                <c:pt idx="376">
                  <c:v>15105.740181268882</c:v>
                </c:pt>
                <c:pt idx="377">
                  <c:v>15117.157974300831</c:v>
                </c:pt>
                <c:pt idx="378">
                  <c:v>15128.593040847201</c:v>
                </c:pt>
                <c:pt idx="379">
                  <c:v>15140.045420136261</c:v>
                </c:pt>
                <c:pt idx="380">
                  <c:v>15151.515151515152</c:v>
                </c:pt>
                <c:pt idx="381">
                  <c:v>15163.00227445034</c:v>
                </c:pt>
                <c:pt idx="382">
                  <c:v>15174.506828528072</c:v>
                </c:pt>
                <c:pt idx="383">
                  <c:v>15186.028853454822</c:v>
                </c:pt>
                <c:pt idx="384">
                  <c:v>15197.568389057751</c:v>
                </c:pt>
                <c:pt idx="385">
                  <c:v>15209.125475285171</c:v>
                </c:pt>
                <c:pt idx="386">
                  <c:v>15220.700152207002</c:v>
                </c:pt>
                <c:pt idx="387">
                  <c:v>15232.292460015233</c:v>
                </c:pt>
                <c:pt idx="388">
                  <c:v>15243.90243902439</c:v>
                </c:pt>
                <c:pt idx="389">
                  <c:v>15255.530129672006</c:v>
                </c:pt>
                <c:pt idx="390">
                  <c:v>15267.175572519083</c:v>
                </c:pt>
                <c:pt idx="391">
                  <c:v>15278.838808250573</c:v>
                </c:pt>
                <c:pt idx="392">
                  <c:v>15290.519877675841</c:v>
                </c:pt>
                <c:pt idx="393">
                  <c:v>15302.218821729151</c:v>
                </c:pt>
                <c:pt idx="394">
                  <c:v>15313.935681470139</c:v>
                </c:pt>
                <c:pt idx="395">
                  <c:v>15325.670498084291</c:v>
                </c:pt>
                <c:pt idx="396">
                  <c:v>15337.423312883435</c:v>
                </c:pt>
                <c:pt idx="397">
                  <c:v>15349.194167306216</c:v>
                </c:pt>
                <c:pt idx="398">
                  <c:v>15360.983102918586</c:v>
                </c:pt>
                <c:pt idx="399">
                  <c:v>15372.790161414297</c:v>
                </c:pt>
                <c:pt idx="400">
                  <c:v>15384.615384615385</c:v>
                </c:pt>
              </c:numCache>
            </c:numRef>
          </c:xVal>
          <c:yVal>
            <c:numRef>
              <c:f>'CrdqpdqpOMe-2.Sample.Raw'!$W$2:$W$402</c:f>
              <c:numCache>
                <c:formatCode>General</c:formatCode>
                <c:ptCount val="401"/>
                <c:pt idx="0">
                  <c:v>2.3034000000000002E-2</c:v>
                </c:pt>
                <c:pt idx="1">
                  <c:v>2.2605E-2</c:v>
                </c:pt>
                <c:pt idx="2">
                  <c:v>2.1912000000000001E-2</c:v>
                </c:pt>
                <c:pt idx="3">
                  <c:v>2.0658000000000003E-2</c:v>
                </c:pt>
                <c:pt idx="4">
                  <c:v>1.8106000000000001E-2</c:v>
                </c:pt>
                <c:pt idx="5">
                  <c:v>1.6610000000000003E-2</c:v>
                </c:pt>
                <c:pt idx="6">
                  <c:v>1.5763000000000003E-2</c:v>
                </c:pt>
                <c:pt idx="7">
                  <c:v>1.4597000000000002E-2</c:v>
                </c:pt>
                <c:pt idx="8">
                  <c:v>1.2947E-2</c:v>
                </c:pt>
                <c:pt idx="9">
                  <c:v>1.2045E-2</c:v>
                </c:pt>
                <c:pt idx="10">
                  <c:v>1.2166000000000001E-2</c:v>
                </c:pt>
                <c:pt idx="11">
                  <c:v>1.2342000000000002E-2</c:v>
                </c:pt>
                <c:pt idx="12">
                  <c:v>1.1946E-2</c:v>
                </c:pt>
                <c:pt idx="13">
                  <c:v>1.2452000000000001E-2</c:v>
                </c:pt>
                <c:pt idx="14">
                  <c:v>1.2826000000000001E-2</c:v>
                </c:pt>
                <c:pt idx="15">
                  <c:v>1.2925000000000001E-2</c:v>
                </c:pt>
                <c:pt idx="16">
                  <c:v>1.2562E-2</c:v>
                </c:pt>
                <c:pt idx="17">
                  <c:v>1.2320000000000001E-2</c:v>
                </c:pt>
                <c:pt idx="18">
                  <c:v>1.2705000000000001E-2</c:v>
                </c:pt>
                <c:pt idx="19">
                  <c:v>1.3288000000000001E-2</c:v>
                </c:pt>
                <c:pt idx="20">
                  <c:v>1.2705000000000001E-2</c:v>
                </c:pt>
                <c:pt idx="21">
                  <c:v>1.2342000000000002E-2</c:v>
                </c:pt>
                <c:pt idx="22">
                  <c:v>1.2034000000000001E-2</c:v>
                </c:pt>
                <c:pt idx="23">
                  <c:v>1.1704000000000001E-2</c:v>
                </c:pt>
                <c:pt idx="24">
                  <c:v>1.0461E-2</c:v>
                </c:pt>
                <c:pt idx="25">
                  <c:v>9.2290000000000011E-3</c:v>
                </c:pt>
                <c:pt idx="26">
                  <c:v>8.9210000000000001E-3</c:v>
                </c:pt>
                <c:pt idx="27">
                  <c:v>8.9980000000000008E-3</c:v>
                </c:pt>
                <c:pt idx="28">
                  <c:v>8.5910000000000014E-3</c:v>
                </c:pt>
                <c:pt idx="29">
                  <c:v>8.5910000000000014E-3</c:v>
                </c:pt>
                <c:pt idx="30">
                  <c:v>8.4700000000000001E-3</c:v>
                </c:pt>
                <c:pt idx="31">
                  <c:v>8.8770000000000012E-3</c:v>
                </c:pt>
                <c:pt idx="32">
                  <c:v>9.0310000000000008E-3</c:v>
                </c:pt>
                <c:pt idx="33">
                  <c:v>8.9540000000000002E-3</c:v>
                </c:pt>
                <c:pt idx="34">
                  <c:v>8.9430000000000013E-3</c:v>
                </c:pt>
                <c:pt idx="35">
                  <c:v>9.8120000000000013E-3</c:v>
                </c:pt>
                <c:pt idx="36">
                  <c:v>1.1033000000000001E-2</c:v>
                </c:pt>
                <c:pt idx="37">
                  <c:v>1.2133000000000001E-2</c:v>
                </c:pt>
                <c:pt idx="38">
                  <c:v>1.3244000000000002E-2</c:v>
                </c:pt>
                <c:pt idx="39">
                  <c:v>1.4564000000000001E-2</c:v>
                </c:pt>
                <c:pt idx="40">
                  <c:v>1.5092000000000001E-2</c:v>
                </c:pt>
                <c:pt idx="41">
                  <c:v>1.5499000000000001E-2</c:v>
                </c:pt>
                <c:pt idx="42">
                  <c:v>1.5961000000000003E-2</c:v>
                </c:pt>
                <c:pt idx="43">
                  <c:v>1.6225E-2</c:v>
                </c:pt>
                <c:pt idx="44">
                  <c:v>1.6841000000000002E-2</c:v>
                </c:pt>
                <c:pt idx="45">
                  <c:v>1.7632999999999999E-2</c:v>
                </c:pt>
                <c:pt idx="46">
                  <c:v>1.7479000000000001E-2</c:v>
                </c:pt>
                <c:pt idx="47">
                  <c:v>1.7742999999999998E-2</c:v>
                </c:pt>
                <c:pt idx="48">
                  <c:v>1.8139000000000002E-2</c:v>
                </c:pt>
                <c:pt idx="49">
                  <c:v>1.7831E-2</c:v>
                </c:pt>
                <c:pt idx="50">
                  <c:v>1.7435000000000003E-2</c:v>
                </c:pt>
                <c:pt idx="51">
                  <c:v>1.6785999999999999E-2</c:v>
                </c:pt>
                <c:pt idx="52">
                  <c:v>1.5939000000000002E-2</c:v>
                </c:pt>
                <c:pt idx="53">
                  <c:v>1.5180000000000001E-2</c:v>
                </c:pt>
                <c:pt idx="54">
                  <c:v>1.4212000000000001E-2</c:v>
                </c:pt>
                <c:pt idx="55">
                  <c:v>1.3409000000000001E-2</c:v>
                </c:pt>
                <c:pt idx="56">
                  <c:v>1.3002000000000001E-2</c:v>
                </c:pt>
                <c:pt idx="57">
                  <c:v>1.2683000000000002E-2</c:v>
                </c:pt>
                <c:pt idx="58">
                  <c:v>1.2441000000000002E-2</c:v>
                </c:pt>
                <c:pt idx="59">
                  <c:v>1.1946E-2</c:v>
                </c:pt>
                <c:pt idx="60">
                  <c:v>1.2089000000000001E-2</c:v>
                </c:pt>
                <c:pt idx="61">
                  <c:v>1.1957000000000001E-2</c:v>
                </c:pt>
                <c:pt idx="62">
                  <c:v>1.1770000000000001E-2</c:v>
                </c:pt>
                <c:pt idx="63">
                  <c:v>1.1506000000000002E-2</c:v>
                </c:pt>
                <c:pt idx="64">
                  <c:v>1.1484000000000001E-2</c:v>
                </c:pt>
                <c:pt idx="65">
                  <c:v>1.1583E-2</c:v>
                </c:pt>
                <c:pt idx="66">
                  <c:v>1.1429000000000002E-2</c:v>
                </c:pt>
                <c:pt idx="67">
                  <c:v>1.0670000000000001E-2</c:v>
                </c:pt>
                <c:pt idx="68">
                  <c:v>1.0307E-2</c:v>
                </c:pt>
                <c:pt idx="69">
                  <c:v>9.5589999999999998E-3</c:v>
                </c:pt>
                <c:pt idx="70">
                  <c:v>8.8880000000000018E-3</c:v>
                </c:pt>
                <c:pt idx="71">
                  <c:v>7.9530000000000017E-3</c:v>
                </c:pt>
                <c:pt idx="72">
                  <c:v>7.0070000000000002E-3</c:v>
                </c:pt>
                <c:pt idx="73">
                  <c:v>6.4460000000000003E-3</c:v>
                </c:pt>
                <c:pt idx="74">
                  <c:v>6.4460000000000003E-3</c:v>
                </c:pt>
                <c:pt idx="75">
                  <c:v>6.3580000000000008E-3</c:v>
                </c:pt>
                <c:pt idx="76">
                  <c:v>6.3250000000000008E-3</c:v>
                </c:pt>
                <c:pt idx="77">
                  <c:v>6.2040000000000003E-3</c:v>
                </c:pt>
                <c:pt idx="78">
                  <c:v>6.314000000000001E-3</c:v>
                </c:pt>
                <c:pt idx="79">
                  <c:v>6.4570000000000009E-3</c:v>
                </c:pt>
                <c:pt idx="80">
                  <c:v>6.7320000000000001E-3</c:v>
                </c:pt>
                <c:pt idx="81">
                  <c:v>6.842E-3</c:v>
                </c:pt>
                <c:pt idx="82">
                  <c:v>6.7540000000000005E-3</c:v>
                </c:pt>
                <c:pt idx="83">
                  <c:v>6.6880000000000012E-3</c:v>
                </c:pt>
                <c:pt idx="84">
                  <c:v>6.7100000000000007E-3</c:v>
                </c:pt>
                <c:pt idx="85">
                  <c:v>6.3690000000000005E-3</c:v>
                </c:pt>
                <c:pt idx="86">
                  <c:v>5.8409999999999998E-3</c:v>
                </c:pt>
                <c:pt idx="87">
                  <c:v>5.2469999999999999E-3</c:v>
                </c:pt>
                <c:pt idx="88">
                  <c:v>4.8070000000000005E-3</c:v>
                </c:pt>
                <c:pt idx="89">
                  <c:v>4.5979999999999997E-3</c:v>
                </c:pt>
                <c:pt idx="90">
                  <c:v>4.4440000000000009E-3</c:v>
                </c:pt>
                <c:pt idx="91">
                  <c:v>4.2240000000000003E-3</c:v>
                </c:pt>
                <c:pt idx="92">
                  <c:v>3.9380000000000005E-3</c:v>
                </c:pt>
                <c:pt idx="93">
                  <c:v>3.751E-3</c:v>
                </c:pt>
                <c:pt idx="94">
                  <c:v>3.5860000000000002E-3</c:v>
                </c:pt>
                <c:pt idx="95">
                  <c:v>3.1020000000000002E-3</c:v>
                </c:pt>
                <c:pt idx="96">
                  <c:v>2.5630000000000002E-3</c:v>
                </c:pt>
                <c:pt idx="97">
                  <c:v>2.1120000000000002E-3</c:v>
                </c:pt>
                <c:pt idx="98">
                  <c:v>1.7160000000000001E-3</c:v>
                </c:pt>
                <c:pt idx="99">
                  <c:v>1.188E-3</c:v>
                </c:pt>
                <c:pt idx="100">
                  <c:v>3.3471460000000005E-4</c:v>
                </c:pt>
                <c:pt idx="101">
                  <c:v>-5.5628540000000003E-4</c:v>
                </c:pt>
                <c:pt idx="102">
                  <c:v>-1.4850000000000002E-3</c:v>
                </c:pt>
                <c:pt idx="103">
                  <c:v>-2.4200000000000003E-3</c:v>
                </c:pt>
                <c:pt idx="104">
                  <c:v>-3.1460000000000004E-3</c:v>
                </c:pt>
                <c:pt idx="105">
                  <c:v>-3.7290000000000001E-3</c:v>
                </c:pt>
                <c:pt idx="106">
                  <c:v>-3.8940000000000003E-3</c:v>
                </c:pt>
                <c:pt idx="107">
                  <c:v>-3.5530000000000002E-3</c:v>
                </c:pt>
                <c:pt idx="108">
                  <c:v>-3.2890000000000003E-3</c:v>
                </c:pt>
                <c:pt idx="109">
                  <c:v>-3.1130000000000003E-3</c:v>
                </c:pt>
                <c:pt idx="110">
                  <c:v>-2.9040000000000003E-3</c:v>
                </c:pt>
                <c:pt idx="111">
                  <c:v>-2.7500000000000003E-3</c:v>
                </c:pt>
                <c:pt idx="112">
                  <c:v>-2.6950000000000003E-3</c:v>
                </c:pt>
                <c:pt idx="113">
                  <c:v>-2.519E-3</c:v>
                </c:pt>
                <c:pt idx="114">
                  <c:v>-2.0900000000000003E-3</c:v>
                </c:pt>
                <c:pt idx="115">
                  <c:v>-1.6500000000000002E-3</c:v>
                </c:pt>
                <c:pt idx="116">
                  <c:v>-1.2210000000000003E-3</c:v>
                </c:pt>
                <c:pt idx="117">
                  <c:v>-9.8890000000000002E-4</c:v>
                </c:pt>
                <c:pt idx="118">
                  <c:v>-1.155E-3</c:v>
                </c:pt>
                <c:pt idx="119">
                  <c:v>-1.1770000000000001E-3</c:v>
                </c:pt>
                <c:pt idx="120">
                  <c:v>-1.0947673000000001E-3</c:v>
                </c:pt>
                <c:pt idx="121">
                  <c:v>-1.1440000000000001E-3</c:v>
                </c:pt>
                <c:pt idx="122">
                  <c:v>-1.1660000000000002E-3</c:v>
                </c:pt>
                <c:pt idx="123">
                  <c:v>-8.7948190000000008E-4</c:v>
                </c:pt>
                <c:pt idx="124">
                  <c:v>-3.4598190000000007E-4</c:v>
                </c:pt>
                <c:pt idx="125">
                  <c:v>2.7866190000000002E-4</c:v>
                </c:pt>
                <c:pt idx="126">
                  <c:v>8.3337540000000005E-4</c:v>
                </c:pt>
                <c:pt idx="127">
                  <c:v>1.1660000000000002E-3</c:v>
                </c:pt>
                <c:pt idx="128">
                  <c:v>1.232E-3</c:v>
                </c:pt>
                <c:pt idx="129">
                  <c:v>1.441E-3</c:v>
                </c:pt>
                <c:pt idx="130">
                  <c:v>1.5620000000000002E-3</c:v>
                </c:pt>
                <c:pt idx="131">
                  <c:v>1.694E-3</c:v>
                </c:pt>
                <c:pt idx="132">
                  <c:v>1.9360000000000002E-3</c:v>
                </c:pt>
                <c:pt idx="133">
                  <c:v>2.2550000000000005E-3</c:v>
                </c:pt>
                <c:pt idx="134">
                  <c:v>2.5960000000000002E-3</c:v>
                </c:pt>
                <c:pt idx="135">
                  <c:v>3.0910000000000004E-3</c:v>
                </c:pt>
                <c:pt idx="136">
                  <c:v>3.3990000000000001E-3</c:v>
                </c:pt>
                <c:pt idx="137">
                  <c:v>3.5090000000000004E-3</c:v>
                </c:pt>
                <c:pt idx="138">
                  <c:v>3.6740000000000002E-3</c:v>
                </c:pt>
                <c:pt idx="139">
                  <c:v>3.6960000000000005E-3</c:v>
                </c:pt>
                <c:pt idx="140">
                  <c:v>3.3330000000000005E-3</c:v>
                </c:pt>
                <c:pt idx="141">
                  <c:v>2.882E-3</c:v>
                </c:pt>
                <c:pt idx="142">
                  <c:v>2.101E-3</c:v>
                </c:pt>
                <c:pt idx="143">
                  <c:v>1.2980000000000001E-3</c:v>
                </c:pt>
                <c:pt idx="144">
                  <c:v>7.352719000000001E-4</c:v>
                </c:pt>
                <c:pt idx="145">
                  <c:v>1.3985730000000001E-5</c:v>
                </c:pt>
                <c:pt idx="146">
                  <c:v>-7.8744269999999998E-4</c:v>
                </c:pt>
                <c:pt idx="147">
                  <c:v>-1.2100000000000001E-3</c:v>
                </c:pt>
                <c:pt idx="148">
                  <c:v>-1.5840000000000001E-3</c:v>
                </c:pt>
                <c:pt idx="149">
                  <c:v>-1.8590000000000002E-3</c:v>
                </c:pt>
                <c:pt idx="150">
                  <c:v>-1.683E-3</c:v>
                </c:pt>
                <c:pt idx="151">
                  <c:v>-1.2210000000000003E-3</c:v>
                </c:pt>
                <c:pt idx="152">
                  <c:v>-4.9091460000000005E-4</c:v>
                </c:pt>
                <c:pt idx="153">
                  <c:v>8.2908540000000005E-4</c:v>
                </c:pt>
                <c:pt idx="154">
                  <c:v>2.3760000000000001E-3</c:v>
                </c:pt>
                <c:pt idx="155">
                  <c:v>3.8500000000000006E-3</c:v>
                </c:pt>
                <c:pt idx="156">
                  <c:v>5.170000000000001E-3</c:v>
                </c:pt>
                <c:pt idx="157">
                  <c:v>6.1710000000000011E-3</c:v>
                </c:pt>
                <c:pt idx="158">
                  <c:v>6.6550000000000003E-3</c:v>
                </c:pt>
                <c:pt idx="159">
                  <c:v>6.7100000000000007E-3</c:v>
                </c:pt>
                <c:pt idx="160">
                  <c:v>6.4790000000000013E-3</c:v>
                </c:pt>
                <c:pt idx="161">
                  <c:v>5.7090000000000005E-3</c:v>
                </c:pt>
                <c:pt idx="162">
                  <c:v>4.9719999999999999E-3</c:v>
                </c:pt>
                <c:pt idx="163">
                  <c:v>4.411E-3</c:v>
                </c:pt>
                <c:pt idx="164">
                  <c:v>3.6410000000000001E-3</c:v>
                </c:pt>
                <c:pt idx="165">
                  <c:v>2.8380000000000002E-3</c:v>
                </c:pt>
                <c:pt idx="166">
                  <c:v>2.3540000000000002E-3</c:v>
                </c:pt>
                <c:pt idx="167">
                  <c:v>2.1670000000000001E-3</c:v>
                </c:pt>
                <c:pt idx="168">
                  <c:v>2.4420000000000006E-3</c:v>
                </c:pt>
                <c:pt idx="169">
                  <c:v>3.0360000000000001E-3</c:v>
                </c:pt>
                <c:pt idx="170">
                  <c:v>4.1029999999999999E-3</c:v>
                </c:pt>
                <c:pt idx="171">
                  <c:v>5.5000000000000005E-3</c:v>
                </c:pt>
                <c:pt idx="172">
                  <c:v>7.8209999999999998E-3</c:v>
                </c:pt>
                <c:pt idx="173">
                  <c:v>1.0538E-2</c:v>
                </c:pt>
                <c:pt idx="174">
                  <c:v>1.3299000000000002E-2</c:v>
                </c:pt>
                <c:pt idx="175">
                  <c:v>1.6676E-2</c:v>
                </c:pt>
                <c:pt idx="176">
                  <c:v>2.0548E-2</c:v>
                </c:pt>
                <c:pt idx="177">
                  <c:v>2.4827000000000002E-2</c:v>
                </c:pt>
                <c:pt idx="178">
                  <c:v>2.9656000000000005E-2</c:v>
                </c:pt>
                <c:pt idx="179">
                  <c:v>3.4507000000000003E-2</c:v>
                </c:pt>
                <c:pt idx="180">
                  <c:v>4.0007000000000001E-2</c:v>
                </c:pt>
                <c:pt idx="181">
                  <c:v>4.6420000000000003E-2</c:v>
                </c:pt>
                <c:pt idx="182">
                  <c:v>5.3350000000000009E-2</c:v>
                </c:pt>
                <c:pt idx="183">
                  <c:v>6.0632000000000005E-2</c:v>
                </c:pt>
                <c:pt idx="184">
                  <c:v>6.8651000000000004E-2</c:v>
                </c:pt>
                <c:pt idx="185">
                  <c:v>7.733000000000001E-2</c:v>
                </c:pt>
                <c:pt idx="186">
                  <c:v>8.661400000000001E-2</c:v>
                </c:pt>
                <c:pt idx="187">
                  <c:v>9.6107000000000012E-2</c:v>
                </c:pt>
                <c:pt idx="188">
                  <c:v>0.10533600000000001</c:v>
                </c:pt>
                <c:pt idx="189">
                  <c:v>0.11427900000000001</c:v>
                </c:pt>
                <c:pt idx="190">
                  <c:v>0.12313400000000001</c:v>
                </c:pt>
                <c:pt idx="191">
                  <c:v>0.131131</c:v>
                </c:pt>
                <c:pt idx="192">
                  <c:v>0.13821500000000003</c:v>
                </c:pt>
                <c:pt idx="193">
                  <c:v>0.14455100000000001</c:v>
                </c:pt>
                <c:pt idx="194">
                  <c:v>0.14953400000000003</c:v>
                </c:pt>
                <c:pt idx="195">
                  <c:v>0.15314200000000003</c:v>
                </c:pt>
                <c:pt idx="196">
                  <c:v>0.15501200000000001</c:v>
                </c:pt>
                <c:pt idx="197">
                  <c:v>0.15507799999999999</c:v>
                </c:pt>
                <c:pt idx="198">
                  <c:v>0.15378000000000003</c:v>
                </c:pt>
                <c:pt idx="199">
                  <c:v>0.15118400000000001</c:v>
                </c:pt>
                <c:pt idx="200">
                  <c:v>0.14727900000000002</c:v>
                </c:pt>
                <c:pt idx="201">
                  <c:v>0.14247200000000002</c:v>
                </c:pt>
                <c:pt idx="202">
                  <c:v>0.136961</c:v>
                </c:pt>
                <c:pt idx="203">
                  <c:v>0.13091100000000003</c:v>
                </c:pt>
                <c:pt idx="204">
                  <c:v>0.12437700000000002</c:v>
                </c:pt>
                <c:pt idx="205">
                  <c:v>0.11792000000000001</c:v>
                </c:pt>
                <c:pt idx="206">
                  <c:v>0.11151800000000001</c:v>
                </c:pt>
                <c:pt idx="207">
                  <c:v>0.10555600000000001</c:v>
                </c:pt>
                <c:pt idx="208">
                  <c:v>9.9847000000000005E-2</c:v>
                </c:pt>
                <c:pt idx="209">
                  <c:v>9.4501000000000002E-2</c:v>
                </c:pt>
                <c:pt idx="210">
                  <c:v>9.0024000000000007E-2</c:v>
                </c:pt>
                <c:pt idx="211">
                  <c:v>8.6250999999999994E-2</c:v>
                </c:pt>
                <c:pt idx="212">
                  <c:v>8.2929000000000003E-2</c:v>
                </c:pt>
                <c:pt idx="213">
                  <c:v>8.0366000000000007E-2</c:v>
                </c:pt>
                <c:pt idx="214">
                  <c:v>7.8694000000000014E-2</c:v>
                </c:pt>
                <c:pt idx="215">
                  <c:v>7.796800000000001E-2</c:v>
                </c:pt>
                <c:pt idx="216">
                  <c:v>7.8155000000000002E-2</c:v>
                </c:pt>
                <c:pt idx="217">
                  <c:v>7.8924999999999995E-2</c:v>
                </c:pt>
                <c:pt idx="218">
                  <c:v>8.0542000000000002E-2</c:v>
                </c:pt>
                <c:pt idx="219">
                  <c:v>8.3060999999999996E-2</c:v>
                </c:pt>
                <c:pt idx="220">
                  <c:v>8.6460000000000009E-2</c:v>
                </c:pt>
                <c:pt idx="221">
                  <c:v>8.9771000000000004E-2</c:v>
                </c:pt>
                <c:pt idx="222">
                  <c:v>9.3324000000000004E-2</c:v>
                </c:pt>
                <c:pt idx="223">
                  <c:v>9.6976000000000007E-2</c:v>
                </c:pt>
                <c:pt idx="224">
                  <c:v>0.10076</c:v>
                </c:pt>
                <c:pt idx="225">
                  <c:v>0.104313</c:v>
                </c:pt>
                <c:pt idx="226">
                  <c:v>0.10729400000000001</c:v>
                </c:pt>
                <c:pt idx="227">
                  <c:v>0.10943900000000001</c:v>
                </c:pt>
                <c:pt idx="228">
                  <c:v>0.11088000000000001</c:v>
                </c:pt>
                <c:pt idx="229">
                  <c:v>0.111485</c:v>
                </c:pt>
                <c:pt idx="230">
                  <c:v>0.11110000000000002</c:v>
                </c:pt>
                <c:pt idx="231">
                  <c:v>0.10950500000000001</c:v>
                </c:pt>
                <c:pt idx="232">
                  <c:v>0.10721700000000001</c:v>
                </c:pt>
                <c:pt idx="233">
                  <c:v>0.10411500000000001</c:v>
                </c:pt>
                <c:pt idx="234">
                  <c:v>0.100617</c:v>
                </c:pt>
                <c:pt idx="235">
                  <c:v>9.6503000000000005E-2</c:v>
                </c:pt>
                <c:pt idx="236">
                  <c:v>9.2191000000000009E-2</c:v>
                </c:pt>
                <c:pt idx="237">
                  <c:v>8.7736000000000008E-2</c:v>
                </c:pt>
                <c:pt idx="238">
                  <c:v>8.3248000000000003E-2</c:v>
                </c:pt>
                <c:pt idx="239">
                  <c:v>7.8848000000000001E-2</c:v>
                </c:pt>
                <c:pt idx="240">
                  <c:v>7.4734000000000009E-2</c:v>
                </c:pt>
                <c:pt idx="241">
                  <c:v>7.0708000000000007E-2</c:v>
                </c:pt>
                <c:pt idx="242">
                  <c:v>6.7067000000000015E-2</c:v>
                </c:pt>
                <c:pt idx="243">
                  <c:v>6.3657000000000005E-2</c:v>
                </c:pt>
                <c:pt idx="244">
                  <c:v>6.0665000000000004E-2</c:v>
                </c:pt>
                <c:pt idx="245">
                  <c:v>5.8003000000000006E-2</c:v>
                </c:pt>
                <c:pt idx="246">
                  <c:v>5.5802999999999998E-2</c:v>
                </c:pt>
                <c:pt idx="247">
                  <c:v>5.3339000000000004E-2</c:v>
                </c:pt>
                <c:pt idx="248">
                  <c:v>5.0963000000000008E-2</c:v>
                </c:pt>
                <c:pt idx="249">
                  <c:v>4.8741000000000007E-2</c:v>
                </c:pt>
                <c:pt idx="250">
                  <c:v>4.6420000000000003E-2</c:v>
                </c:pt>
                <c:pt idx="251">
                  <c:v>4.3901000000000003E-2</c:v>
                </c:pt>
                <c:pt idx="252">
                  <c:v>4.1392999999999999E-2</c:v>
                </c:pt>
                <c:pt idx="253">
                  <c:v>3.8489000000000002E-2</c:v>
                </c:pt>
                <c:pt idx="254">
                  <c:v>3.5893000000000001E-2</c:v>
                </c:pt>
                <c:pt idx="255">
                  <c:v>3.3517000000000005E-2</c:v>
                </c:pt>
                <c:pt idx="256">
                  <c:v>3.1185000000000004E-2</c:v>
                </c:pt>
                <c:pt idx="257">
                  <c:v>2.8622000000000005E-2</c:v>
                </c:pt>
                <c:pt idx="258">
                  <c:v>2.6257000000000003E-2</c:v>
                </c:pt>
                <c:pt idx="259">
                  <c:v>2.4145000000000003E-2</c:v>
                </c:pt>
                <c:pt idx="260">
                  <c:v>2.2275000000000003E-2</c:v>
                </c:pt>
                <c:pt idx="261">
                  <c:v>2.0372000000000001E-2</c:v>
                </c:pt>
                <c:pt idx="262">
                  <c:v>1.8348000000000003E-2</c:v>
                </c:pt>
                <c:pt idx="263">
                  <c:v>1.6291E-2</c:v>
                </c:pt>
                <c:pt idx="264">
                  <c:v>1.4806000000000001E-2</c:v>
                </c:pt>
                <c:pt idx="265">
                  <c:v>1.3409000000000001E-2</c:v>
                </c:pt>
                <c:pt idx="266">
                  <c:v>1.1748000000000001E-2</c:v>
                </c:pt>
                <c:pt idx="267">
                  <c:v>9.8890000000000002E-3</c:v>
                </c:pt>
                <c:pt idx="268">
                  <c:v>8.4920000000000013E-3</c:v>
                </c:pt>
                <c:pt idx="269">
                  <c:v>7.2380000000000005E-3</c:v>
                </c:pt>
                <c:pt idx="270">
                  <c:v>6.0060000000000001E-3</c:v>
                </c:pt>
                <c:pt idx="271">
                  <c:v>4.7080000000000004E-3</c:v>
                </c:pt>
                <c:pt idx="272">
                  <c:v>3.8720000000000004E-3</c:v>
                </c:pt>
                <c:pt idx="273">
                  <c:v>3.5200000000000006E-3</c:v>
                </c:pt>
                <c:pt idx="274">
                  <c:v>3.8280000000000002E-3</c:v>
                </c:pt>
                <c:pt idx="275">
                  <c:v>4.1580000000000002E-3</c:v>
                </c:pt>
                <c:pt idx="276">
                  <c:v>4.8840000000000012E-3</c:v>
                </c:pt>
                <c:pt idx="277">
                  <c:v>6.4570000000000009E-3</c:v>
                </c:pt>
                <c:pt idx="278">
                  <c:v>8.7890000000000017E-3</c:v>
                </c:pt>
                <c:pt idx="279">
                  <c:v>1.1264000000000001E-2</c:v>
                </c:pt>
                <c:pt idx="280">
                  <c:v>1.4256E-2</c:v>
                </c:pt>
                <c:pt idx="281">
                  <c:v>1.7765000000000003E-2</c:v>
                </c:pt>
                <c:pt idx="282">
                  <c:v>2.1956E-2</c:v>
                </c:pt>
                <c:pt idx="283">
                  <c:v>2.6488000000000005E-2</c:v>
                </c:pt>
                <c:pt idx="284">
                  <c:v>3.1361E-2</c:v>
                </c:pt>
                <c:pt idx="285">
                  <c:v>3.6443000000000003E-2</c:v>
                </c:pt>
                <c:pt idx="286">
                  <c:v>4.2196000000000004E-2</c:v>
                </c:pt>
                <c:pt idx="287">
                  <c:v>4.8345000000000006E-2</c:v>
                </c:pt>
                <c:pt idx="288">
                  <c:v>5.4658999999999999E-2</c:v>
                </c:pt>
                <c:pt idx="289">
                  <c:v>6.1391000000000001E-2</c:v>
                </c:pt>
                <c:pt idx="290">
                  <c:v>6.8739000000000008E-2</c:v>
                </c:pt>
                <c:pt idx="291">
                  <c:v>7.6450000000000018E-2</c:v>
                </c:pt>
                <c:pt idx="292">
                  <c:v>8.4700000000000011E-2</c:v>
                </c:pt>
                <c:pt idx="293">
                  <c:v>9.3290999999999999E-2</c:v>
                </c:pt>
                <c:pt idx="294">
                  <c:v>0.10233300000000001</c:v>
                </c:pt>
                <c:pt idx="295">
                  <c:v>0.11188100000000001</c:v>
                </c:pt>
                <c:pt idx="296">
                  <c:v>0.12169300000000002</c:v>
                </c:pt>
                <c:pt idx="297">
                  <c:v>0.13148300000000002</c:v>
                </c:pt>
                <c:pt idx="298">
                  <c:v>0.14110800000000001</c:v>
                </c:pt>
                <c:pt idx="299">
                  <c:v>0.15030400000000002</c:v>
                </c:pt>
                <c:pt idx="300">
                  <c:v>0.15873000000000004</c:v>
                </c:pt>
                <c:pt idx="301">
                  <c:v>0.166188</c:v>
                </c:pt>
                <c:pt idx="302">
                  <c:v>0.172513</c:v>
                </c:pt>
                <c:pt idx="303">
                  <c:v>0.17738599999999999</c:v>
                </c:pt>
                <c:pt idx="304">
                  <c:v>0.180807</c:v>
                </c:pt>
                <c:pt idx="305">
                  <c:v>0.18272100000000002</c:v>
                </c:pt>
                <c:pt idx="306">
                  <c:v>0.18306200000000003</c:v>
                </c:pt>
                <c:pt idx="307">
                  <c:v>0.18188500000000002</c:v>
                </c:pt>
                <c:pt idx="308">
                  <c:v>0.17926700000000001</c:v>
                </c:pt>
                <c:pt idx="309">
                  <c:v>0.175373</c:v>
                </c:pt>
                <c:pt idx="310">
                  <c:v>0.17053300000000002</c:v>
                </c:pt>
                <c:pt idx="311">
                  <c:v>0.16500000000000001</c:v>
                </c:pt>
                <c:pt idx="312">
                  <c:v>0.158917</c:v>
                </c:pt>
                <c:pt idx="313">
                  <c:v>0.152416</c:v>
                </c:pt>
                <c:pt idx="314">
                  <c:v>0.14579400000000001</c:v>
                </c:pt>
                <c:pt idx="315">
                  <c:v>0.13930400000000001</c:v>
                </c:pt>
                <c:pt idx="316">
                  <c:v>0.13319900000000001</c:v>
                </c:pt>
                <c:pt idx="317">
                  <c:v>0.12740200000000002</c:v>
                </c:pt>
                <c:pt idx="318">
                  <c:v>0.12189100000000001</c:v>
                </c:pt>
                <c:pt idx="319">
                  <c:v>0.11691900000000001</c:v>
                </c:pt>
                <c:pt idx="320">
                  <c:v>0.11262900000000001</c:v>
                </c:pt>
                <c:pt idx="321">
                  <c:v>0.108878</c:v>
                </c:pt>
                <c:pt idx="322">
                  <c:v>0.10546800000000002</c:v>
                </c:pt>
                <c:pt idx="323">
                  <c:v>0.10236600000000001</c:v>
                </c:pt>
                <c:pt idx="324">
                  <c:v>9.9781000000000009E-2</c:v>
                </c:pt>
                <c:pt idx="325">
                  <c:v>9.7757000000000011E-2</c:v>
                </c:pt>
                <c:pt idx="326">
                  <c:v>9.6019000000000021E-2</c:v>
                </c:pt>
                <c:pt idx="327">
                  <c:v>9.4391000000000003E-2</c:v>
                </c:pt>
                <c:pt idx="328">
                  <c:v>9.3115000000000017E-2</c:v>
                </c:pt>
                <c:pt idx="329">
                  <c:v>9.2224E-2</c:v>
                </c:pt>
                <c:pt idx="330">
                  <c:v>9.1465000000000005E-2</c:v>
                </c:pt>
                <c:pt idx="331">
                  <c:v>9.0618000000000004E-2</c:v>
                </c:pt>
                <c:pt idx="332">
                  <c:v>8.9727000000000015E-2</c:v>
                </c:pt>
                <c:pt idx="333">
                  <c:v>8.8913000000000006E-2</c:v>
                </c:pt>
                <c:pt idx="334">
                  <c:v>8.8242000000000001E-2</c:v>
                </c:pt>
                <c:pt idx="335">
                  <c:v>8.7494000000000002E-2</c:v>
                </c:pt>
                <c:pt idx="336">
                  <c:v>8.6482000000000003E-2</c:v>
                </c:pt>
                <c:pt idx="337">
                  <c:v>8.5172999999999999E-2</c:v>
                </c:pt>
                <c:pt idx="338">
                  <c:v>8.3578000000000013E-2</c:v>
                </c:pt>
                <c:pt idx="339">
                  <c:v>8.1520999999999996E-2</c:v>
                </c:pt>
                <c:pt idx="340">
                  <c:v>7.8958E-2</c:v>
                </c:pt>
                <c:pt idx="341">
                  <c:v>7.5888999999999998E-2</c:v>
                </c:pt>
                <c:pt idx="342">
                  <c:v>7.2325000000000014E-2</c:v>
                </c:pt>
                <c:pt idx="343">
                  <c:v>6.8420000000000009E-2</c:v>
                </c:pt>
                <c:pt idx="344">
                  <c:v>6.4251000000000003E-2</c:v>
                </c:pt>
                <c:pt idx="345">
                  <c:v>5.9741000000000002E-2</c:v>
                </c:pt>
                <c:pt idx="346">
                  <c:v>5.5011000000000004E-2</c:v>
                </c:pt>
                <c:pt idx="347">
                  <c:v>5.021500000000001E-2</c:v>
                </c:pt>
                <c:pt idx="348">
                  <c:v>4.5463000000000003E-2</c:v>
                </c:pt>
                <c:pt idx="349">
                  <c:v>4.0777000000000001E-2</c:v>
                </c:pt>
                <c:pt idx="350">
                  <c:v>3.6124000000000003E-2</c:v>
                </c:pt>
                <c:pt idx="351">
                  <c:v>3.1592000000000002E-2</c:v>
                </c:pt>
                <c:pt idx="352">
                  <c:v>2.7412000000000002E-2</c:v>
                </c:pt>
                <c:pt idx="353">
                  <c:v>2.3672000000000002E-2</c:v>
                </c:pt>
                <c:pt idx="354">
                  <c:v>2.0251000000000002E-2</c:v>
                </c:pt>
                <c:pt idx="355">
                  <c:v>1.7193000000000003E-2</c:v>
                </c:pt>
                <c:pt idx="356">
                  <c:v>1.4597000000000002E-2</c:v>
                </c:pt>
                <c:pt idx="357">
                  <c:v>1.2606000000000001E-2</c:v>
                </c:pt>
                <c:pt idx="358">
                  <c:v>1.1000000000000001E-2</c:v>
                </c:pt>
                <c:pt idx="359">
                  <c:v>9.7350000000000006E-3</c:v>
                </c:pt>
                <c:pt idx="360">
                  <c:v>8.6680000000000004E-3</c:v>
                </c:pt>
                <c:pt idx="361">
                  <c:v>7.8539999999999999E-3</c:v>
                </c:pt>
                <c:pt idx="362">
                  <c:v>7.293E-3</c:v>
                </c:pt>
                <c:pt idx="363">
                  <c:v>6.8530000000000006E-3</c:v>
                </c:pt>
                <c:pt idx="364">
                  <c:v>6.4019999999999997E-3</c:v>
                </c:pt>
                <c:pt idx="365">
                  <c:v>6.1270000000000005E-3</c:v>
                </c:pt>
                <c:pt idx="366">
                  <c:v>5.9620000000000012E-3</c:v>
                </c:pt>
                <c:pt idx="367">
                  <c:v>5.8300000000000001E-3</c:v>
                </c:pt>
                <c:pt idx="368">
                  <c:v>5.4780000000000002E-3</c:v>
                </c:pt>
                <c:pt idx="369">
                  <c:v>4.9940000000000002E-3</c:v>
                </c:pt>
                <c:pt idx="370">
                  <c:v>4.4440000000000009E-3</c:v>
                </c:pt>
                <c:pt idx="371">
                  <c:v>4.1359999999999999E-3</c:v>
                </c:pt>
                <c:pt idx="372">
                  <c:v>3.9160000000000002E-3</c:v>
                </c:pt>
                <c:pt idx="373">
                  <c:v>3.7730000000000003E-3</c:v>
                </c:pt>
                <c:pt idx="374">
                  <c:v>3.7180000000000004E-3</c:v>
                </c:pt>
                <c:pt idx="375">
                  <c:v>3.8500000000000006E-3</c:v>
                </c:pt>
                <c:pt idx="376">
                  <c:v>3.9820000000000003E-3</c:v>
                </c:pt>
                <c:pt idx="377">
                  <c:v>4.0040000000000006E-3</c:v>
                </c:pt>
                <c:pt idx="378">
                  <c:v>3.9269999999999999E-3</c:v>
                </c:pt>
                <c:pt idx="379">
                  <c:v>3.7620000000000002E-3</c:v>
                </c:pt>
                <c:pt idx="380">
                  <c:v>3.5530000000000002E-3</c:v>
                </c:pt>
                <c:pt idx="381">
                  <c:v>3.3660000000000001E-3</c:v>
                </c:pt>
                <c:pt idx="382">
                  <c:v>3.0140000000000002E-3</c:v>
                </c:pt>
                <c:pt idx="383">
                  <c:v>2.6180000000000005E-3</c:v>
                </c:pt>
                <c:pt idx="384">
                  <c:v>2.1890000000000004E-3</c:v>
                </c:pt>
                <c:pt idx="385">
                  <c:v>1.5950000000000001E-3</c:v>
                </c:pt>
                <c:pt idx="386">
                  <c:v>8.7324270000000012E-4</c:v>
                </c:pt>
                <c:pt idx="387">
                  <c:v>1.5510000000000003E-4</c:v>
                </c:pt>
                <c:pt idx="388">
                  <c:v>-5.9132810000000005E-4</c:v>
                </c:pt>
                <c:pt idx="389">
                  <c:v>-1.1110000000000002E-3</c:v>
                </c:pt>
                <c:pt idx="390">
                  <c:v>-1.2870000000000002E-3</c:v>
                </c:pt>
                <c:pt idx="391">
                  <c:v>-1.0455346000000001E-3</c:v>
                </c:pt>
                <c:pt idx="392">
                  <c:v>-4.5153460000000006E-4</c:v>
                </c:pt>
                <c:pt idx="393">
                  <c:v>3.4518E-4</c:v>
                </c:pt>
                <c:pt idx="394">
                  <c:v>1.2210000000000003E-3</c:v>
                </c:pt>
                <c:pt idx="395">
                  <c:v>2.3320000000000003E-3</c:v>
                </c:pt>
                <c:pt idx="396">
                  <c:v>3.5639999999999999E-3</c:v>
                </c:pt>
                <c:pt idx="397">
                  <c:v>4.9170000000000004E-3</c:v>
                </c:pt>
                <c:pt idx="398">
                  <c:v>5.5220000000000009E-3</c:v>
                </c:pt>
                <c:pt idx="399">
                  <c:v>6.0060000000000001E-3</c:v>
                </c:pt>
                <c:pt idx="400">
                  <c:v>6.5890000000000002E-3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A03-49F6-A446-4B9D16EF80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761848"/>
        <c:axId val="362758320"/>
      </c:scatterChart>
      <c:valAx>
        <c:axId val="362761848"/>
        <c:scaling>
          <c:orientation val="maxMin"/>
          <c:max val="15000"/>
          <c:min val="12500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 sz="1800" b="0"/>
                </a:pPr>
                <a:r>
                  <a:rPr lang="fr-CH" sz="1800" b="0" dirty="0" err="1"/>
                  <a:t>Wavenumber</a:t>
                </a:r>
                <a:r>
                  <a:rPr lang="fr-CH" sz="1800" b="0" baseline="0" dirty="0"/>
                  <a:t> / </a:t>
                </a:r>
                <a:r>
                  <a:rPr lang="fr-CH" sz="1800" b="0" i="0" baseline="0" dirty="0">
                    <a:effectLst/>
                  </a:rPr>
                  <a:t>cm</a:t>
                </a:r>
                <a:r>
                  <a:rPr lang="fr-CH" sz="1800" b="0" i="0" baseline="30000" dirty="0">
                    <a:effectLst/>
                  </a:rPr>
                  <a:t>-1</a:t>
                </a:r>
                <a:endParaRPr lang="en-US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44496541882261176"/>
              <c:y val="0.8243054961990026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800"/>
            </a:pPr>
            <a:endParaRPr lang="es-ES"/>
          </a:p>
        </c:txPr>
        <c:crossAx val="362758320"/>
        <c:crossesAt val="-4000000"/>
        <c:crossBetween val="midCat"/>
        <c:majorUnit val="500"/>
      </c:valAx>
      <c:valAx>
        <c:axId val="362758320"/>
        <c:scaling>
          <c:orientation val="minMax"/>
          <c:max val="0.5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CH" sz="1800" b="0" i="0" baseline="0">
                    <a:effectLst/>
                  </a:rPr>
                  <a:t>ɛ / M</a:t>
                </a:r>
                <a:r>
                  <a:rPr lang="fr-CH" sz="1800" b="0" i="0" baseline="30000">
                    <a:effectLst/>
                  </a:rPr>
                  <a:t>-1</a:t>
                </a:r>
                <a:r>
                  <a:rPr lang="fr-CH" sz="1800" b="0" i="0" baseline="0">
                    <a:effectLst/>
                  </a:rPr>
                  <a:t> cm</a:t>
                </a:r>
                <a:r>
                  <a:rPr lang="fr-CH" sz="1800" b="0" i="0" baseline="30000">
                    <a:effectLst/>
                  </a:rPr>
                  <a:t>-1</a:t>
                </a:r>
                <a:endParaRPr lang="en-GB">
                  <a:effectLst/>
                </a:endParaRPr>
              </a:p>
            </c:rich>
          </c:tx>
          <c:layout>
            <c:manualLayout>
              <c:xMode val="edge"/>
              <c:yMode val="edge"/>
              <c:x val="2.968741744434825E-2"/>
              <c:y val="0.324289724603845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800"/>
            </a:pPr>
            <a:endParaRPr lang="es-ES"/>
          </a:p>
        </c:txPr>
        <c:crossAx val="362761848"/>
        <c:crosses val="max"/>
        <c:crossBetween val="midCat"/>
        <c:majorUnit val="0.1"/>
      </c:valAx>
      <c:spPr>
        <a:noFill/>
        <a:ln w="19050">
          <a:solidFill>
            <a:sysClr val="windowText" lastClr="000000">
              <a:lumMod val="95000"/>
              <a:lumOff val="5000"/>
            </a:sys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020366772335276"/>
          <c:y val="3.4188401587414353E-2"/>
          <c:w val="0.7781080205883355"/>
          <c:h val="0.81316388443494003"/>
        </c:manualLayout>
      </c:layout>
      <c:scatterChart>
        <c:scatterStyle val="smoothMarker"/>
        <c:varyColors val="0"/>
        <c:ser>
          <c:idx val="0"/>
          <c:order val="0"/>
          <c:spPr>
            <a:ln w="381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Deaerated!$K$2:$K$302</c:f>
              <c:numCache>
                <c:formatCode>General</c:formatCode>
                <c:ptCount val="301"/>
                <c:pt idx="0">
                  <c:v>18181.81818181818</c:v>
                </c:pt>
                <c:pt idx="1">
                  <c:v>18148.820326678764</c:v>
                </c:pt>
                <c:pt idx="2">
                  <c:v>18115.942028985508</c:v>
                </c:pt>
                <c:pt idx="3">
                  <c:v>18083.182640144667</c:v>
                </c:pt>
                <c:pt idx="4">
                  <c:v>18050.541516245488</c:v>
                </c:pt>
                <c:pt idx="5">
                  <c:v>18018.018018018018</c:v>
                </c:pt>
                <c:pt idx="6">
                  <c:v>17985.611510791368</c:v>
                </c:pt>
                <c:pt idx="7">
                  <c:v>17953.321364452422</c:v>
                </c:pt>
                <c:pt idx="8">
                  <c:v>17921.146953405019</c:v>
                </c:pt>
                <c:pt idx="9">
                  <c:v>17889.087656529518</c:v>
                </c:pt>
                <c:pt idx="10">
                  <c:v>17857.142857142859</c:v>
                </c:pt>
                <c:pt idx="11">
                  <c:v>17825.311942959001</c:v>
                </c:pt>
                <c:pt idx="12">
                  <c:v>17793.594306049821</c:v>
                </c:pt>
                <c:pt idx="13">
                  <c:v>17761.989342806395</c:v>
                </c:pt>
                <c:pt idx="14">
                  <c:v>17730.496453900709</c:v>
                </c:pt>
                <c:pt idx="15">
                  <c:v>17699.115044247788</c:v>
                </c:pt>
                <c:pt idx="16">
                  <c:v>17667.844522968197</c:v>
                </c:pt>
                <c:pt idx="17">
                  <c:v>17636.684303350969</c:v>
                </c:pt>
                <c:pt idx="18">
                  <c:v>17605.633802816901</c:v>
                </c:pt>
                <c:pt idx="19">
                  <c:v>17574.692442882249</c:v>
                </c:pt>
                <c:pt idx="20">
                  <c:v>17543.859649122805</c:v>
                </c:pt>
                <c:pt idx="21">
                  <c:v>17513.134851138355</c:v>
                </c:pt>
                <c:pt idx="22">
                  <c:v>17482.517482517484</c:v>
                </c:pt>
                <c:pt idx="23">
                  <c:v>17452.006980802791</c:v>
                </c:pt>
                <c:pt idx="24">
                  <c:v>17421.602787456446</c:v>
                </c:pt>
                <c:pt idx="25">
                  <c:v>17391.304347826088</c:v>
                </c:pt>
                <c:pt idx="26">
                  <c:v>17361.111111111109</c:v>
                </c:pt>
                <c:pt idx="27">
                  <c:v>17331.02253032929</c:v>
                </c:pt>
                <c:pt idx="28">
                  <c:v>17301.038062283737</c:v>
                </c:pt>
                <c:pt idx="29">
                  <c:v>17271.157167530226</c:v>
                </c:pt>
                <c:pt idx="30">
                  <c:v>17241.379310344826</c:v>
                </c:pt>
                <c:pt idx="31">
                  <c:v>17211.703958691909</c:v>
                </c:pt>
                <c:pt idx="32">
                  <c:v>17182.13058419244</c:v>
                </c:pt>
                <c:pt idx="33">
                  <c:v>17152.658662092625</c:v>
                </c:pt>
                <c:pt idx="34">
                  <c:v>17123.287671232876</c:v>
                </c:pt>
                <c:pt idx="35">
                  <c:v>17094.017094017094</c:v>
                </c:pt>
                <c:pt idx="36">
                  <c:v>17064.846416382254</c:v>
                </c:pt>
                <c:pt idx="37">
                  <c:v>17035.775127768313</c:v>
                </c:pt>
                <c:pt idx="38">
                  <c:v>17006.802721088436</c:v>
                </c:pt>
                <c:pt idx="39">
                  <c:v>16977.92869269949</c:v>
                </c:pt>
                <c:pt idx="40">
                  <c:v>16949.152542372882</c:v>
                </c:pt>
                <c:pt idx="41">
                  <c:v>16920.47377326565</c:v>
                </c:pt>
                <c:pt idx="42">
                  <c:v>16891.891891891893</c:v>
                </c:pt>
                <c:pt idx="43">
                  <c:v>16863.406408094434</c:v>
                </c:pt>
                <c:pt idx="44">
                  <c:v>16835.016835016835</c:v>
                </c:pt>
                <c:pt idx="45">
                  <c:v>16806.722689075632</c:v>
                </c:pt>
                <c:pt idx="46">
                  <c:v>16778.523489932886</c:v>
                </c:pt>
                <c:pt idx="47">
                  <c:v>16750.418760469012</c:v>
                </c:pt>
                <c:pt idx="48">
                  <c:v>16722.408026755853</c:v>
                </c:pt>
                <c:pt idx="49">
                  <c:v>16694.490818030052</c:v>
                </c:pt>
                <c:pt idx="50">
                  <c:v>16666.666666666668</c:v>
                </c:pt>
                <c:pt idx="51">
                  <c:v>16638.935108153077</c:v>
                </c:pt>
                <c:pt idx="52">
                  <c:v>16611.295681063122</c:v>
                </c:pt>
                <c:pt idx="53">
                  <c:v>16583.747927031509</c:v>
                </c:pt>
                <c:pt idx="54">
                  <c:v>16556.291390728478</c:v>
                </c:pt>
                <c:pt idx="55">
                  <c:v>16528.92561983471</c:v>
                </c:pt>
                <c:pt idx="56">
                  <c:v>16501.650165016501</c:v>
                </c:pt>
                <c:pt idx="57">
                  <c:v>16474.464579901152</c:v>
                </c:pt>
                <c:pt idx="58">
                  <c:v>16447.36842105263</c:v>
                </c:pt>
                <c:pt idx="59">
                  <c:v>16420.361247947454</c:v>
                </c:pt>
                <c:pt idx="60">
                  <c:v>16393.442622950821</c:v>
                </c:pt>
                <c:pt idx="61">
                  <c:v>16366.612111292963</c:v>
                </c:pt>
                <c:pt idx="62">
                  <c:v>16339.869281045752</c:v>
                </c:pt>
                <c:pt idx="63">
                  <c:v>16313.213703099511</c:v>
                </c:pt>
                <c:pt idx="64">
                  <c:v>16286.644951140066</c:v>
                </c:pt>
                <c:pt idx="65">
                  <c:v>16260.162601626016</c:v>
                </c:pt>
                <c:pt idx="66">
                  <c:v>16233.766233766233</c:v>
                </c:pt>
                <c:pt idx="67">
                  <c:v>16207.45542949757</c:v>
                </c:pt>
                <c:pt idx="68">
                  <c:v>16181.229773462783</c:v>
                </c:pt>
                <c:pt idx="69">
                  <c:v>16155.088852988691</c:v>
                </c:pt>
                <c:pt idx="70">
                  <c:v>16129.032258064517</c:v>
                </c:pt>
                <c:pt idx="71">
                  <c:v>16103.059581320451</c:v>
                </c:pt>
                <c:pt idx="72">
                  <c:v>16077.170418006432</c:v>
                </c:pt>
                <c:pt idx="73">
                  <c:v>16051.364365971107</c:v>
                </c:pt>
                <c:pt idx="74">
                  <c:v>16025.641025641025</c:v>
                </c:pt>
                <c:pt idx="75">
                  <c:v>16000</c:v>
                </c:pt>
                <c:pt idx="76">
                  <c:v>15974.44089456869</c:v>
                </c:pt>
                <c:pt idx="77">
                  <c:v>15948.96331738437</c:v>
                </c:pt>
                <c:pt idx="78">
                  <c:v>15923.566878980891</c:v>
                </c:pt>
                <c:pt idx="79">
                  <c:v>15898.25119236884</c:v>
                </c:pt>
                <c:pt idx="80">
                  <c:v>15873.015873015873</c:v>
                </c:pt>
                <c:pt idx="81">
                  <c:v>15847.860538827259</c:v>
                </c:pt>
                <c:pt idx="82">
                  <c:v>15822.784810126583</c:v>
                </c:pt>
                <c:pt idx="83">
                  <c:v>15797.788309636651</c:v>
                </c:pt>
                <c:pt idx="84">
                  <c:v>15772.870662460567</c:v>
                </c:pt>
                <c:pt idx="85">
                  <c:v>15748.031496062993</c:v>
                </c:pt>
                <c:pt idx="86">
                  <c:v>15723.270440251572</c:v>
                </c:pt>
                <c:pt idx="87">
                  <c:v>15698.587127158557</c:v>
                </c:pt>
                <c:pt idx="88">
                  <c:v>15673.98119122257</c:v>
                </c:pt>
                <c:pt idx="89">
                  <c:v>15649.452269170579</c:v>
                </c:pt>
                <c:pt idx="90">
                  <c:v>15625</c:v>
                </c:pt>
                <c:pt idx="91">
                  <c:v>15600.624024960998</c:v>
                </c:pt>
                <c:pt idx="92">
                  <c:v>15576.323987538941</c:v>
                </c:pt>
                <c:pt idx="93">
                  <c:v>15552.099533437015</c:v>
                </c:pt>
                <c:pt idx="94">
                  <c:v>15527.950310559007</c:v>
                </c:pt>
                <c:pt idx="95">
                  <c:v>15503.875968992248</c:v>
                </c:pt>
                <c:pt idx="96">
                  <c:v>15479.876160990712</c:v>
                </c:pt>
                <c:pt idx="97">
                  <c:v>15455.950540958269</c:v>
                </c:pt>
                <c:pt idx="98">
                  <c:v>15432.098765432098</c:v>
                </c:pt>
                <c:pt idx="99">
                  <c:v>15408.320493066256</c:v>
                </c:pt>
                <c:pt idx="100">
                  <c:v>15384.615384615385</c:v>
                </c:pt>
                <c:pt idx="101">
                  <c:v>15360.983102918586</c:v>
                </c:pt>
                <c:pt idx="102">
                  <c:v>15337.423312883435</c:v>
                </c:pt>
                <c:pt idx="103">
                  <c:v>15313.935681470139</c:v>
                </c:pt>
                <c:pt idx="104">
                  <c:v>15290.519877675841</c:v>
                </c:pt>
                <c:pt idx="105">
                  <c:v>15267.175572519083</c:v>
                </c:pt>
                <c:pt idx="106">
                  <c:v>15243.90243902439</c:v>
                </c:pt>
                <c:pt idx="107">
                  <c:v>15220.700152207002</c:v>
                </c:pt>
                <c:pt idx="108">
                  <c:v>15197.568389057751</c:v>
                </c:pt>
                <c:pt idx="109">
                  <c:v>15174.506828528072</c:v>
                </c:pt>
                <c:pt idx="110">
                  <c:v>15151.515151515152</c:v>
                </c:pt>
                <c:pt idx="111">
                  <c:v>15128.593040847201</c:v>
                </c:pt>
                <c:pt idx="112">
                  <c:v>15105.740181268882</c:v>
                </c:pt>
                <c:pt idx="113">
                  <c:v>15082.956259426848</c:v>
                </c:pt>
                <c:pt idx="114">
                  <c:v>15060.240963855422</c:v>
                </c:pt>
                <c:pt idx="115">
                  <c:v>15037.593984962406</c:v>
                </c:pt>
                <c:pt idx="116">
                  <c:v>15015.015015015015</c:v>
                </c:pt>
                <c:pt idx="117">
                  <c:v>14992.503748125937</c:v>
                </c:pt>
                <c:pt idx="118">
                  <c:v>14970.059880239522</c:v>
                </c:pt>
                <c:pt idx="119">
                  <c:v>14947.683109118087</c:v>
                </c:pt>
                <c:pt idx="120">
                  <c:v>14925.373134328358</c:v>
                </c:pt>
                <c:pt idx="121">
                  <c:v>14903.129657228017</c:v>
                </c:pt>
                <c:pt idx="122">
                  <c:v>14880.952380952382</c:v>
                </c:pt>
                <c:pt idx="123">
                  <c:v>14858.841010401189</c:v>
                </c:pt>
                <c:pt idx="124">
                  <c:v>14836.79525222552</c:v>
                </c:pt>
                <c:pt idx="125">
                  <c:v>14814.814814814816</c:v>
                </c:pt>
                <c:pt idx="126">
                  <c:v>14792.899408284024</c:v>
                </c:pt>
                <c:pt idx="127">
                  <c:v>14771.048744460857</c:v>
                </c:pt>
                <c:pt idx="128">
                  <c:v>14749.262536873157</c:v>
                </c:pt>
                <c:pt idx="129">
                  <c:v>14727.540500736377</c:v>
                </c:pt>
                <c:pt idx="130">
                  <c:v>14705.882352941177</c:v>
                </c:pt>
                <c:pt idx="131">
                  <c:v>14684.287812041115</c:v>
                </c:pt>
                <c:pt idx="132">
                  <c:v>14662.756598240469</c:v>
                </c:pt>
                <c:pt idx="133">
                  <c:v>14641.288433382138</c:v>
                </c:pt>
                <c:pt idx="134">
                  <c:v>14619.883040935672</c:v>
                </c:pt>
                <c:pt idx="135">
                  <c:v>14598.540145985402</c:v>
                </c:pt>
                <c:pt idx="136">
                  <c:v>14577.25947521866</c:v>
                </c:pt>
                <c:pt idx="137">
                  <c:v>14556.040756914119</c:v>
                </c:pt>
                <c:pt idx="138">
                  <c:v>14534.883720930233</c:v>
                </c:pt>
                <c:pt idx="139">
                  <c:v>14513.78809869376</c:v>
                </c:pt>
                <c:pt idx="140">
                  <c:v>14492.753623188406</c:v>
                </c:pt>
                <c:pt idx="141">
                  <c:v>14471.78002894356</c:v>
                </c:pt>
                <c:pt idx="142">
                  <c:v>14450.867052023121</c:v>
                </c:pt>
                <c:pt idx="143">
                  <c:v>14430.014430014429</c:v>
                </c:pt>
                <c:pt idx="144">
                  <c:v>14409.221902017291</c:v>
                </c:pt>
                <c:pt idx="145">
                  <c:v>14388.489208633093</c:v>
                </c:pt>
                <c:pt idx="146">
                  <c:v>14367.816091954022</c:v>
                </c:pt>
                <c:pt idx="147">
                  <c:v>14347.202295552368</c:v>
                </c:pt>
                <c:pt idx="148">
                  <c:v>14326.647564469915</c:v>
                </c:pt>
                <c:pt idx="149">
                  <c:v>14306.151645207439</c:v>
                </c:pt>
                <c:pt idx="150">
                  <c:v>14285.714285714286</c:v>
                </c:pt>
                <c:pt idx="151">
                  <c:v>14265.335235378032</c:v>
                </c:pt>
                <c:pt idx="152">
                  <c:v>14245.014245014245</c:v>
                </c:pt>
                <c:pt idx="153">
                  <c:v>14224.75106685633</c:v>
                </c:pt>
                <c:pt idx="154">
                  <c:v>14204.545454545454</c:v>
                </c:pt>
                <c:pt idx="155">
                  <c:v>14184.397163120568</c:v>
                </c:pt>
                <c:pt idx="156">
                  <c:v>14164.305949008498</c:v>
                </c:pt>
                <c:pt idx="157">
                  <c:v>14144.271570014143</c:v>
                </c:pt>
                <c:pt idx="158">
                  <c:v>14124.293785310734</c:v>
                </c:pt>
                <c:pt idx="159">
                  <c:v>14104.372355430183</c:v>
                </c:pt>
                <c:pt idx="160">
                  <c:v>14084.507042253521</c:v>
                </c:pt>
                <c:pt idx="161">
                  <c:v>14064.697609001407</c:v>
                </c:pt>
                <c:pt idx="162">
                  <c:v>14044.943820224718</c:v>
                </c:pt>
                <c:pt idx="163">
                  <c:v>14025.245441795232</c:v>
                </c:pt>
                <c:pt idx="164">
                  <c:v>14005.602240896358</c:v>
                </c:pt>
                <c:pt idx="165">
                  <c:v>13986.013986013986</c:v>
                </c:pt>
                <c:pt idx="166">
                  <c:v>13966.480446927375</c:v>
                </c:pt>
                <c:pt idx="167">
                  <c:v>13947.001394700139</c:v>
                </c:pt>
                <c:pt idx="168">
                  <c:v>13927.57660167131</c:v>
                </c:pt>
                <c:pt idx="169">
                  <c:v>13908.205841446454</c:v>
                </c:pt>
                <c:pt idx="170">
                  <c:v>13888.888888888889</c:v>
                </c:pt>
                <c:pt idx="171">
                  <c:v>13869.625520110956</c:v>
                </c:pt>
                <c:pt idx="172">
                  <c:v>13850.415512465373</c:v>
                </c:pt>
                <c:pt idx="173">
                  <c:v>13831.258644536652</c:v>
                </c:pt>
                <c:pt idx="174">
                  <c:v>13812.154696132597</c:v>
                </c:pt>
                <c:pt idx="175">
                  <c:v>13793.103448275862</c:v>
                </c:pt>
                <c:pt idx="176">
                  <c:v>13774.104683195592</c:v>
                </c:pt>
                <c:pt idx="177">
                  <c:v>13755.15818431912</c:v>
                </c:pt>
                <c:pt idx="178">
                  <c:v>13736.263736263736</c:v>
                </c:pt>
                <c:pt idx="179">
                  <c:v>13717.421124828532</c:v>
                </c:pt>
                <c:pt idx="180">
                  <c:v>13698.630136986301</c:v>
                </c:pt>
                <c:pt idx="181">
                  <c:v>13679.890560875512</c:v>
                </c:pt>
                <c:pt idx="182">
                  <c:v>13661.20218579235</c:v>
                </c:pt>
                <c:pt idx="183">
                  <c:v>13642.564802182811</c:v>
                </c:pt>
                <c:pt idx="184">
                  <c:v>13623.978201634878</c:v>
                </c:pt>
                <c:pt idx="185">
                  <c:v>13605.442176870749</c:v>
                </c:pt>
                <c:pt idx="186">
                  <c:v>13586.95652173913</c:v>
                </c:pt>
                <c:pt idx="187">
                  <c:v>13568.521031207598</c:v>
                </c:pt>
                <c:pt idx="188">
                  <c:v>13550.135501355013</c:v>
                </c:pt>
                <c:pt idx="189">
                  <c:v>13531.799729364006</c:v>
                </c:pt>
                <c:pt idx="190">
                  <c:v>13513.513513513513</c:v>
                </c:pt>
                <c:pt idx="191">
                  <c:v>13495.27665317139</c:v>
                </c:pt>
                <c:pt idx="192">
                  <c:v>13477.088948787063</c:v>
                </c:pt>
                <c:pt idx="193">
                  <c:v>13458.950201884252</c:v>
                </c:pt>
                <c:pt idx="194">
                  <c:v>13440.860215053763</c:v>
                </c:pt>
                <c:pt idx="195">
                  <c:v>13422.818791946309</c:v>
                </c:pt>
                <c:pt idx="196">
                  <c:v>13404.825737265415</c:v>
                </c:pt>
                <c:pt idx="197">
                  <c:v>13386.880856760376</c:v>
                </c:pt>
                <c:pt idx="198">
                  <c:v>13368.98395721925</c:v>
                </c:pt>
                <c:pt idx="199">
                  <c:v>13351.13484646195</c:v>
                </c:pt>
                <c:pt idx="200">
                  <c:v>13333.333333333334</c:v>
                </c:pt>
                <c:pt idx="201">
                  <c:v>13315.579227696404</c:v>
                </c:pt>
                <c:pt idx="202">
                  <c:v>13297.872340425532</c:v>
                </c:pt>
                <c:pt idx="203">
                  <c:v>13280.212483399735</c:v>
                </c:pt>
                <c:pt idx="204">
                  <c:v>13262.599469496021</c:v>
                </c:pt>
                <c:pt idx="205">
                  <c:v>13245.033112582782</c:v>
                </c:pt>
                <c:pt idx="206">
                  <c:v>13227.513227513227</c:v>
                </c:pt>
                <c:pt idx="207">
                  <c:v>13210.03963011889</c:v>
                </c:pt>
                <c:pt idx="208">
                  <c:v>13192.612137203167</c:v>
                </c:pt>
                <c:pt idx="209">
                  <c:v>13175.230566534914</c:v>
                </c:pt>
                <c:pt idx="210">
                  <c:v>13157.894736842105</c:v>
                </c:pt>
                <c:pt idx="211">
                  <c:v>13140.604467805519</c:v>
                </c:pt>
                <c:pt idx="212">
                  <c:v>13123.359580052493</c:v>
                </c:pt>
                <c:pt idx="213">
                  <c:v>13106.15989515072</c:v>
                </c:pt>
                <c:pt idx="214">
                  <c:v>13089.005235602095</c:v>
                </c:pt>
                <c:pt idx="215">
                  <c:v>13071.895424836601</c:v>
                </c:pt>
                <c:pt idx="216">
                  <c:v>13054.830287206267</c:v>
                </c:pt>
                <c:pt idx="217">
                  <c:v>13037.80964797914</c:v>
                </c:pt>
                <c:pt idx="218">
                  <c:v>13020.833333333334</c:v>
                </c:pt>
                <c:pt idx="219">
                  <c:v>13003.901170351106</c:v>
                </c:pt>
                <c:pt idx="220">
                  <c:v>12987.012987012988</c:v>
                </c:pt>
                <c:pt idx="221">
                  <c:v>12970.168612191959</c:v>
                </c:pt>
                <c:pt idx="222">
                  <c:v>12953.367875647669</c:v>
                </c:pt>
                <c:pt idx="223">
                  <c:v>12936.610608020699</c:v>
                </c:pt>
                <c:pt idx="224">
                  <c:v>12919.896640826873</c:v>
                </c:pt>
                <c:pt idx="225">
                  <c:v>12903.225806451614</c:v>
                </c:pt>
                <c:pt idx="226">
                  <c:v>12886.59793814433</c:v>
                </c:pt>
                <c:pt idx="227">
                  <c:v>12870.01287001287</c:v>
                </c:pt>
                <c:pt idx="228">
                  <c:v>12853.470437017995</c:v>
                </c:pt>
                <c:pt idx="229">
                  <c:v>12836.970474967908</c:v>
                </c:pt>
                <c:pt idx="230">
                  <c:v>12820.51282051282</c:v>
                </c:pt>
                <c:pt idx="231">
                  <c:v>12804.097311139565</c:v>
                </c:pt>
                <c:pt idx="232">
                  <c:v>12787.723785166241</c:v>
                </c:pt>
                <c:pt idx="233">
                  <c:v>12771.392081736909</c:v>
                </c:pt>
                <c:pt idx="234">
                  <c:v>12755.102040816326</c:v>
                </c:pt>
                <c:pt idx="235">
                  <c:v>12738.853503184713</c:v>
                </c:pt>
                <c:pt idx="236">
                  <c:v>12722.64631043257</c:v>
                </c:pt>
                <c:pt idx="237">
                  <c:v>12706.480304955527</c:v>
                </c:pt>
                <c:pt idx="238">
                  <c:v>12690.355329949238</c:v>
                </c:pt>
                <c:pt idx="239">
                  <c:v>12674.271229404309</c:v>
                </c:pt>
                <c:pt idx="240">
                  <c:v>12658.227848101265</c:v>
                </c:pt>
                <c:pt idx="241">
                  <c:v>12642.225031605563</c:v>
                </c:pt>
                <c:pt idx="242">
                  <c:v>12626.262626262625</c:v>
                </c:pt>
                <c:pt idx="243">
                  <c:v>12610.340479192939</c:v>
                </c:pt>
                <c:pt idx="244">
                  <c:v>12594.458438287154</c:v>
                </c:pt>
                <c:pt idx="245">
                  <c:v>12578.616352201258</c:v>
                </c:pt>
                <c:pt idx="246">
                  <c:v>12562.814070351758</c:v>
                </c:pt>
                <c:pt idx="247">
                  <c:v>12547.051442910915</c:v>
                </c:pt>
                <c:pt idx="248">
                  <c:v>12531.328320802006</c:v>
                </c:pt>
                <c:pt idx="249">
                  <c:v>12515.644555694618</c:v>
                </c:pt>
                <c:pt idx="250">
                  <c:v>12500</c:v>
                </c:pt>
                <c:pt idx="251">
                  <c:v>12484.394506866416</c:v>
                </c:pt>
                <c:pt idx="252">
                  <c:v>12468.827930174564</c:v>
                </c:pt>
                <c:pt idx="253">
                  <c:v>12453.300124533002</c:v>
                </c:pt>
                <c:pt idx="254">
                  <c:v>12437.810945273632</c:v>
                </c:pt>
                <c:pt idx="255">
                  <c:v>12422.360248447205</c:v>
                </c:pt>
                <c:pt idx="256">
                  <c:v>12406.947890818859</c:v>
                </c:pt>
                <c:pt idx="257">
                  <c:v>12391.573729863692</c:v>
                </c:pt>
                <c:pt idx="258">
                  <c:v>12376.237623762376</c:v>
                </c:pt>
                <c:pt idx="259">
                  <c:v>12360.939431396786</c:v>
                </c:pt>
                <c:pt idx="260">
                  <c:v>12345.679012345679</c:v>
                </c:pt>
                <c:pt idx="261">
                  <c:v>12330.456226880395</c:v>
                </c:pt>
                <c:pt idx="262">
                  <c:v>12315.270935960591</c:v>
                </c:pt>
                <c:pt idx="263">
                  <c:v>12300.123001230013</c:v>
                </c:pt>
                <c:pt idx="264">
                  <c:v>12285.012285012284</c:v>
                </c:pt>
                <c:pt idx="265">
                  <c:v>12269.938650306749</c:v>
                </c:pt>
                <c:pt idx="266">
                  <c:v>12254.901960784313</c:v>
                </c:pt>
                <c:pt idx="267">
                  <c:v>12239.902080783353</c:v>
                </c:pt>
                <c:pt idx="268">
                  <c:v>12224.938875305623</c:v>
                </c:pt>
                <c:pt idx="269">
                  <c:v>12210.01221001221</c:v>
                </c:pt>
                <c:pt idx="270">
                  <c:v>12195.121951219513</c:v>
                </c:pt>
                <c:pt idx="271">
                  <c:v>12180.267965895249</c:v>
                </c:pt>
                <c:pt idx="272">
                  <c:v>12165.450121654501</c:v>
                </c:pt>
                <c:pt idx="273">
                  <c:v>12150.668286755772</c:v>
                </c:pt>
                <c:pt idx="274">
                  <c:v>12135.922330097088</c:v>
                </c:pt>
                <c:pt idx="275">
                  <c:v>12121.212121212122</c:v>
                </c:pt>
                <c:pt idx="276">
                  <c:v>12106.537530266343</c:v>
                </c:pt>
                <c:pt idx="277">
                  <c:v>12091.898428053204</c:v>
                </c:pt>
                <c:pt idx="278">
                  <c:v>12077.294685990339</c:v>
                </c:pt>
                <c:pt idx="279">
                  <c:v>12062.726176115802</c:v>
                </c:pt>
                <c:pt idx="280">
                  <c:v>12048.192771084337</c:v>
                </c:pt>
                <c:pt idx="281">
                  <c:v>12033.694344163658</c:v>
                </c:pt>
                <c:pt idx="282">
                  <c:v>12019.23076923077</c:v>
                </c:pt>
                <c:pt idx="283">
                  <c:v>12004.801920768306</c:v>
                </c:pt>
                <c:pt idx="284">
                  <c:v>11990.407673860911</c:v>
                </c:pt>
                <c:pt idx="285">
                  <c:v>11976.047904191617</c:v>
                </c:pt>
                <c:pt idx="286">
                  <c:v>11961.722488038278</c:v>
                </c:pt>
                <c:pt idx="287">
                  <c:v>11947.431302270012</c:v>
                </c:pt>
                <c:pt idx="288">
                  <c:v>11933.174224343675</c:v>
                </c:pt>
                <c:pt idx="289">
                  <c:v>11918.951132300357</c:v>
                </c:pt>
                <c:pt idx="290">
                  <c:v>11904.761904761905</c:v>
                </c:pt>
                <c:pt idx="291">
                  <c:v>11890.606420927468</c:v>
                </c:pt>
                <c:pt idx="292">
                  <c:v>11876.484560570072</c:v>
                </c:pt>
                <c:pt idx="293">
                  <c:v>11862.396204033215</c:v>
                </c:pt>
                <c:pt idx="294">
                  <c:v>11848.341232227489</c:v>
                </c:pt>
                <c:pt idx="295">
                  <c:v>11834.31952662722</c:v>
                </c:pt>
                <c:pt idx="296">
                  <c:v>11820.330969267139</c:v>
                </c:pt>
                <c:pt idx="297">
                  <c:v>11806.37544273908</c:v>
                </c:pt>
                <c:pt idx="298">
                  <c:v>11792.452830188678</c:v>
                </c:pt>
                <c:pt idx="299">
                  <c:v>11778.563015312131</c:v>
                </c:pt>
                <c:pt idx="300">
                  <c:v>11764.705882352941</c:v>
                </c:pt>
              </c:numCache>
            </c:numRef>
          </c:xVal>
          <c:yVal>
            <c:numRef>
              <c:f>Deaerated!$O$2:$O$302</c:f>
              <c:numCache>
                <c:formatCode>General</c:formatCode>
                <c:ptCount val="301"/>
                <c:pt idx="0">
                  <c:v>1.0123942283750137E-4</c:v>
                </c:pt>
                <c:pt idx="1">
                  <c:v>1.7453560239912507E-4</c:v>
                </c:pt>
                <c:pt idx="2">
                  <c:v>7.2795364527197039E-5</c:v>
                </c:pt>
                <c:pt idx="3">
                  <c:v>1.3182625936967445E-4</c:v>
                </c:pt>
                <c:pt idx="4">
                  <c:v>1.4725421547905182E-4</c:v>
                </c:pt>
                <c:pt idx="5">
                  <c:v>1.180280168844503E-4</c:v>
                </c:pt>
                <c:pt idx="6">
                  <c:v>4.4438649694441059E-5</c:v>
                </c:pt>
                <c:pt idx="7">
                  <c:v>7.4294970085459354E-5</c:v>
                </c:pt>
                <c:pt idx="8">
                  <c:v>1.3393737635691226E-4</c:v>
                </c:pt>
                <c:pt idx="9">
                  <c:v>7.4614587885733964E-5</c:v>
                </c:pt>
                <c:pt idx="10">
                  <c:v>1.0480911551357266E-4</c:v>
                </c:pt>
                <c:pt idx="11">
                  <c:v>1.3514745391377331E-4</c:v>
                </c:pt>
                <c:pt idx="12">
                  <c:v>9.0598297291729214E-5</c:v>
                </c:pt>
                <c:pt idx="13">
                  <c:v>1.9686594685257858E-4</c:v>
                </c:pt>
                <c:pt idx="14">
                  <c:v>6.091179317450901E-5</c:v>
                </c:pt>
                <c:pt idx="15">
                  <c:v>7.6317339535784953E-5</c:v>
                </c:pt>
                <c:pt idx="16">
                  <c:v>9.2106276317153256E-5</c:v>
                </c:pt>
                <c:pt idx="17">
                  <c:v>7.6930547813306447E-5</c:v>
                </c:pt>
                <c:pt idx="18">
                  <c:v>1.6993309984811083E-4</c:v>
                </c:pt>
                <c:pt idx="19">
                  <c:v>6.1872118900580699E-5</c:v>
                </c:pt>
                <c:pt idx="20">
                  <c:v>7.7644479810786321E-5</c:v>
                </c:pt>
                <c:pt idx="21">
                  <c:v>1.5578576428371428E-4</c:v>
                </c:pt>
                <c:pt idx="22">
                  <c:v>1.2520854794369261E-4</c:v>
                </c:pt>
                <c:pt idx="23">
                  <c:v>6.2856037654953763E-5</c:v>
                </c:pt>
                <c:pt idx="24">
                  <c:v>7.8667230516815147E-5</c:v>
                </c:pt>
                <c:pt idx="25">
                  <c:v>9.4966428297639865E-5</c:v>
                </c:pt>
                <c:pt idx="26">
                  <c:v>9.5369799726048826E-5</c:v>
                </c:pt>
                <c:pt idx="27">
                  <c:v>6.3803036610554688E-5</c:v>
                </c:pt>
                <c:pt idx="28">
                  <c:v>8.0080510927100791E-5</c:v>
                </c:pt>
                <c:pt idx="29">
                  <c:v>1.1230206792618816E-4</c:v>
                </c:pt>
                <c:pt idx="30">
                  <c:v>1.6078549561515958E-4</c:v>
                </c:pt>
                <c:pt idx="31">
                  <c:v>4.8454132753951563E-5</c:v>
                </c:pt>
                <c:pt idx="32">
                  <c:v>8.0987394845525093E-5</c:v>
                </c:pt>
                <c:pt idx="33">
                  <c:v>3.2583134589139573E-5</c:v>
                </c:pt>
                <c:pt idx="34">
                  <c:v>6.5351435816561406E-5</c:v>
                </c:pt>
                <c:pt idx="35">
                  <c:v>9.8479351192382091E-5</c:v>
                </c:pt>
                <c:pt idx="36">
                  <c:v>4.9320760760682249E-5</c:v>
                </c:pt>
                <c:pt idx="37">
                  <c:v>4.9436083584355466E-5</c:v>
                </c:pt>
                <c:pt idx="38">
                  <c:v>4.96597186093712E-5</c:v>
                </c:pt>
                <c:pt idx="39">
                  <c:v>8.3024919449560864E-5</c:v>
                </c:pt>
                <c:pt idx="40">
                  <c:v>1.3323588423927026E-4</c:v>
                </c:pt>
                <c:pt idx="41">
                  <c:v>6.6918178338475266E-5</c:v>
                </c:pt>
                <c:pt idx="42">
                  <c:v>8.3933946474372303E-5</c:v>
                </c:pt>
                <c:pt idx="43">
                  <c:v>3.3710495765194943E-5</c:v>
                </c:pt>
                <c:pt idx="44">
                  <c:v>1.3530184057509873E-4</c:v>
                </c:pt>
                <c:pt idx="45">
                  <c:v>6.7845907193580686E-5</c:v>
                </c:pt>
                <c:pt idx="46">
                  <c:v>1.364846501778953E-4</c:v>
                </c:pt>
                <c:pt idx="47">
                  <c:v>5.1051662085163919E-5</c:v>
                </c:pt>
                <c:pt idx="48">
                  <c:v>8.5640960453589327E-5</c:v>
                </c:pt>
                <c:pt idx="49">
                  <c:v>3.4316277952149742E-5</c:v>
                </c:pt>
                <c:pt idx="50">
                  <c:v>8.6092285633635872E-5</c:v>
                </c:pt>
                <c:pt idx="51">
                  <c:v>8.631370612052857E-5</c:v>
                </c:pt>
                <c:pt idx="52">
                  <c:v>8.692018369779603E-5</c:v>
                </c:pt>
                <c:pt idx="53">
                  <c:v>6.9605291375205575E-5</c:v>
                </c:pt>
                <c:pt idx="54">
                  <c:v>1.397502172265389E-4</c:v>
                </c:pt>
                <c:pt idx="55">
                  <c:v>5.2662211922406488E-5</c:v>
                </c:pt>
                <c:pt idx="56">
                  <c:v>5.2753965962402278E-5</c:v>
                </c:pt>
                <c:pt idx="57">
                  <c:v>1.0594463450704806E-4</c:v>
                </c:pt>
                <c:pt idx="58">
                  <c:v>1.7735370236998566E-5</c:v>
                </c:pt>
                <c:pt idx="59">
                  <c:v>5.3281271557034414E-5</c:v>
                </c:pt>
                <c:pt idx="60">
                  <c:v>1.0696845640795323E-4</c:v>
                </c:pt>
                <c:pt idx="61">
                  <c:v>8.940185133710424E-5</c:v>
                </c:pt>
                <c:pt idx="62">
                  <c:v>7.166626482502568E-5</c:v>
                </c:pt>
                <c:pt idx="63">
                  <c:v>5.3927365914762256E-5</c:v>
                </c:pt>
                <c:pt idx="64">
                  <c:v>5.4135349555313537E-5</c:v>
                </c:pt>
                <c:pt idx="65">
                  <c:v>5.4199060192721827E-5</c:v>
                </c:pt>
                <c:pt idx="66">
                  <c:v>7.2633827275524933E-5</c:v>
                </c:pt>
                <c:pt idx="67">
                  <c:v>5.4631548030243987E-5</c:v>
                </c:pt>
                <c:pt idx="68">
                  <c:v>1.8274661099233104E-5</c:v>
                </c:pt>
                <c:pt idx="69">
                  <c:v>9.1529644137714532E-5</c:v>
                </c:pt>
                <c:pt idx="70">
                  <c:v>5.506868390035976E-5</c:v>
                </c:pt>
                <c:pt idx="71">
                  <c:v>3.6855206289704806E-5</c:v>
                </c:pt>
                <c:pt idx="72">
                  <c:v>7.4030002597577705E-5</c:v>
                </c:pt>
                <c:pt idx="73">
                  <c:v>3.7143127626356267E-5</c:v>
                </c:pt>
                <c:pt idx="74">
                  <c:v>3.7324562614757358E-5</c:v>
                </c:pt>
                <c:pt idx="75">
                  <c:v>7.4727707300795804E-5</c:v>
                </c:pt>
                <c:pt idx="76">
                  <c:v>3.7570729611731554E-5</c:v>
                </c:pt>
                <c:pt idx="77">
                  <c:v>9.4184632459488147E-5</c:v>
                </c:pt>
                <c:pt idx="78">
                  <c:v>7.5499136004785359E-5</c:v>
                </c:pt>
                <c:pt idx="79">
                  <c:v>1.5182696727935571E-4</c:v>
                </c:pt>
                <c:pt idx="80">
                  <c:v>7.6107447592757178E-5</c:v>
                </c:pt>
                <c:pt idx="81">
                  <c:v>5.7236094149462849E-5</c:v>
                </c:pt>
                <c:pt idx="82">
                  <c:v>3.8282422603110604E-5</c:v>
                </c:pt>
                <c:pt idx="83">
                  <c:v>5.7587506026732909E-5</c:v>
                </c:pt>
                <c:pt idx="84">
                  <c:v>3.8426377380283803E-5</c:v>
                </c:pt>
                <c:pt idx="85">
                  <c:v>5.7841572214799135E-5</c:v>
                </c:pt>
                <c:pt idx="86">
                  <c:v>3.8690637917921521E-5</c:v>
                </c:pt>
                <c:pt idx="87">
                  <c:v>7.7503962530847459E-5</c:v>
                </c:pt>
                <c:pt idx="88">
                  <c:v>1.1679497718059137E-4</c:v>
                </c:pt>
                <c:pt idx="89">
                  <c:v>9.7658173548208579E-5</c:v>
                </c:pt>
                <c:pt idx="90">
                  <c:v>5.8782520853733598E-5</c:v>
                </c:pt>
                <c:pt idx="91">
                  <c:v>3.9293199820225597E-5</c:v>
                </c:pt>
                <c:pt idx="92">
                  <c:v>9.8478339023020094E-5</c:v>
                </c:pt>
                <c:pt idx="93">
                  <c:v>5.9341067892275155E-5</c:v>
                </c:pt>
                <c:pt idx="94">
                  <c:v>5.9478368596056972E-5</c:v>
                </c:pt>
                <c:pt idx="95">
                  <c:v>3.977686509418799E-5</c:v>
                </c:pt>
                <c:pt idx="96">
                  <c:v>2.0000717636429775E-5</c:v>
                </c:pt>
                <c:pt idx="97">
                  <c:v>6.0052527143714571E-5</c:v>
                </c:pt>
                <c:pt idx="98">
                  <c:v>1.8111018018738095E-4</c:v>
                </c:pt>
                <c:pt idx="99">
                  <c:v>1.2067732774893138E-4</c:v>
                </c:pt>
                <c:pt idx="100">
                  <c:v>1.2112911920779026E-4</c:v>
                </c:pt>
                <c:pt idx="101">
                  <c:v>4.0490893310200219E-5</c:v>
                </c:pt>
                <c:pt idx="102">
                  <c:v>1.6247277639495883E-4</c:v>
                </c:pt>
                <c:pt idx="103">
                  <c:v>4.0785236008219712E-5</c:v>
                </c:pt>
                <c:pt idx="104">
                  <c:v>1.4330501934608177E-4</c:v>
                </c:pt>
                <c:pt idx="105">
                  <c:v>2.4623829273290792E-4</c:v>
                </c:pt>
                <c:pt idx="106">
                  <c:v>2.060040634710615E-4</c:v>
                </c:pt>
                <c:pt idx="107">
                  <c:v>2.2724069861560674E-4</c:v>
                </c:pt>
                <c:pt idx="108">
                  <c:v>2.2809906180234647E-4</c:v>
                </c:pt>
                <c:pt idx="109">
                  <c:v>1.4527288920313395E-4</c:v>
                </c:pt>
                <c:pt idx="110">
                  <c:v>1.4577466740106629E-4</c:v>
                </c:pt>
                <c:pt idx="111">
                  <c:v>2.0864982147669118E-4</c:v>
                </c:pt>
                <c:pt idx="112">
                  <c:v>2.5086888234478004E-4</c:v>
                </c:pt>
                <c:pt idx="113">
                  <c:v>3.1442555039552257E-4</c:v>
                </c:pt>
                <c:pt idx="114">
                  <c:v>3.7892096947402903E-4</c:v>
                </c:pt>
                <c:pt idx="115">
                  <c:v>2.5301660867677744E-4</c:v>
                </c:pt>
                <c:pt idx="116">
                  <c:v>4.4518815021887901E-4</c:v>
                </c:pt>
                <c:pt idx="117">
                  <c:v>5.757595800736688E-4</c:v>
                </c:pt>
                <c:pt idx="118">
                  <c:v>2.7783718276929028E-4</c:v>
                </c:pt>
                <c:pt idx="119">
                  <c:v>2.7898910587360984E-4</c:v>
                </c:pt>
                <c:pt idx="120">
                  <c:v>4.2978149829631297E-4</c:v>
                </c:pt>
                <c:pt idx="121">
                  <c:v>5.3829035795528745E-4</c:v>
                </c:pt>
                <c:pt idx="122">
                  <c:v>6.0483019488013188E-4</c:v>
                </c:pt>
                <c:pt idx="123">
                  <c:v>6.7186069337974829E-4</c:v>
                </c:pt>
                <c:pt idx="124">
                  <c:v>7.5980742798286132E-4</c:v>
                </c:pt>
                <c:pt idx="125">
                  <c:v>9.8091686731602832E-4</c:v>
                </c:pt>
                <c:pt idx="126">
                  <c:v>1.1803450712562519E-3</c:v>
                </c:pt>
                <c:pt idx="127">
                  <c:v>1.4015637914763426E-3</c:v>
                </c:pt>
                <c:pt idx="128">
                  <c:v>1.3646605313764547E-3</c:v>
                </c:pt>
                <c:pt idx="129">
                  <c:v>1.3454466278298455E-3</c:v>
                </c:pt>
                <c:pt idx="130">
                  <c:v>2.0430393669616667E-3</c:v>
                </c:pt>
                <c:pt idx="131">
                  <c:v>2.3755335879651176E-3</c:v>
                </c:pt>
                <c:pt idx="132">
                  <c:v>2.6911662962811858E-3</c:v>
                </c:pt>
                <c:pt idx="133">
                  <c:v>3.0087467703985367E-3</c:v>
                </c:pt>
                <c:pt idx="134">
                  <c:v>3.7407358004372844E-3</c:v>
                </c:pt>
                <c:pt idx="135">
                  <c:v>3.6362027943301527E-3</c:v>
                </c:pt>
                <c:pt idx="136">
                  <c:v>4.2510960188077507E-3</c:v>
                </c:pt>
                <c:pt idx="137">
                  <c:v>4.766711410888645E-3</c:v>
                </c:pt>
                <c:pt idx="138">
                  <c:v>6.4704396121754897E-3</c:v>
                </c:pt>
                <c:pt idx="139">
                  <c:v>6.5639230841625911E-3</c:v>
                </c:pt>
                <c:pt idx="140">
                  <c:v>8.9925257991401823E-3</c:v>
                </c:pt>
                <c:pt idx="141">
                  <c:v>1.0384399588080072E-2</c:v>
                </c:pt>
                <c:pt idx="142">
                  <c:v>1.159405195937146E-2</c:v>
                </c:pt>
                <c:pt idx="143">
                  <c:v>1.4362129717465477E-2</c:v>
                </c:pt>
                <c:pt idx="144">
                  <c:v>1.6384169336943661E-2</c:v>
                </c:pt>
                <c:pt idx="145">
                  <c:v>1.833181609066397E-2</c:v>
                </c:pt>
                <c:pt idx="146">
                  <c:v>2.2341978718590491E-2</c:v>
                </c:pt>
                <c:pt idx="147">
                  <c:v>2.3191516693215133E-2</c:v>
                </c:pt>
                <c:pt idx="148">
                  <c:v>2.2565116395791479E-2</c:v>
                </c:pt>
                <c:pt idx="149">
                  <c:v>2.4246962994927734E-2</c:v>
                </c:pt>
                <c:pt idx="150">
                  <c:v>2.3933370415704612E-2</c:v>
                </c:pt>
                <c:pt idx="151">
                  <c:v>2.4157147802736523E-2</c:v>
                </c:pt>
                <c:pt idx="152">
                  <c:v>2.5637903191334663E-2</c:v>
                </c:pt>
                <c:pt idx="153">
                  <c:v>2.7121806484673387E-2</c:v>
                </c:pt>
                <c:pt idx="154">
                  <c:v>2.6973644825171065E-2</c:v>
                </c:pt>
                <c:pt idx="155">
                  <c:v>3.0211804052476716E-2</c:v>
                </c:pt>
                <c:pt idx="156">
                  <c:v>3.0486319589241147E-2</c:v>
                </c:pt>
                <c:pt idx="157">
                  <c:v>3.050848231529777E-2</c:v>
                </c:pt>
                <c:pt idx="158">
                  <c:v>3.5159503685288411E-2</c:v>
                </c:pt>
                <c:pt idx="159">
                  <c:v>3.7971402695216434E-2</c:v>
                </c:pt>
                <c:pt idx="160">
                  <c:v>4.4544084287068304E-2</c:v>
                </c:pt>
                <c:pt idx="161">
                  <c:v>5.1941551944082884E-2</c:v>
                </c:pt>
                <c:pt idx="162">
                  <c:v>6.0338613886203062E-2</c:v>
                </c:pt>
                <c:pt idx="163">
                  <c:v>6.2708710208774471E-2</c:v>
                </c:pt>
                <c:pt idx="164">
                  <c:v>6.8731532500274709E-2</c:v>
                </c:pt>
                <c:pt idx="165">
                  <c:v>8.1480346362285835E-2</c:v>
                </c:pt>
                <c:pt idx="166">
                  <c:v>9.5881311369706609E-2</c:v>
                </c:pt>
                <c:pt idx="167">
                  <c:v>0.1148107564067463</c:v>
                </c:pt>
                <c:pt idx="168">
                  <c:v>0.1408802133974251</c:v>
                </c:pt>
                <c:pt idx="169">
                  <c:v>0.1681318677409265</c:v>
                </c:pt>
                <c:pt idx="170">
                  <c:v>0.21296713104067652</c:v>
                </c:pt>
                <c:pt idx="171">
                  <c:v>0.26501720396702194</c:v>
                </c:pt>
                <c:pt idx="172">
                  <c:v>0.35732487925524842</c:v>
                </c:pt>
                <c:pt idx="173">
                  <c:v>0.47243349454966405</c:v>
                </c:pt>
                <c:pt idx="174">
                  <c:v>0.56628699086169854</c:v>
                </c:pt>
                <c:pt idx="175">
                  <c:v>0.58585730912652179</c:v>
                </c:pt>
                <c:pt idx="176">
                  <c:v>0.5153376780561395</c:v>
                </c:pt>
                <c:pt idx="177">
                  <c:v>0.4232187373698677</c:v>
                </c:pt>
                <c:pt idx="178">
                  <c:v>0.33673001654288326</c:v>
                </c:pt>
                <c:pt idx="179">
                  <c:v>0.27512148820054644</c:v>
                </c:pt>
                <c:pt idx="180">
                  <c:v>0.24343739071089915</c:v>
                </c:pt>
                <c:pt idx="181">
                  <c:v>0.21800716469946263</c:v>
                </c:pt>
                <c:pt idx="182">
                  <c:v>0.20907221042827556</c:v>
                </c:pt>
                <c:pt idx="183">
                  <c:v>0.21149833364207588</c:v>
                </c:pt>
                <c:pt idx="184">
                  <c:v>0.2072041558511013</c:v>
                </c:pt>
                <c:pt idx="185">
                  <c:v>0.21960556600225126</c:v>
                </c:pt>
                <c:pt idx="186">
                  <c:v>0.22159328135081474</c:v>
                </c:pt>
                <c:pt idx="187">
                  <c:v>0.23764547797229207</c:v>
                </c:pt>
                <c:pt idx="188">
                  <c:v>0.24444048007490271</c:v>
                </c:pt>
                <c:pt idx="189">
                  <c:v>0.24788692777213192</c:v>
                </c:pt>
                <c:pt idx="190">
                  <c:v>0.24174654601720377</c:v>
                </c:pt>
                <c:pt idx="191">
                  <c:v>0.23972058155766066</c:v>
                </c:pt>
                <c:pt idx="192">
                  <c:v>0.24962850571143325</c:v>
                </c:pt>
                <c:pt idx="193">
                  <c:v>0.27021098779045089</c:v>
                </c:pt>
                <c:pt idx="194">
                  <c:v>0.30422731822939758</c:v>
                </c:pt>
                <c:pt idx="195">
                  <c:v>0.35395965847987276</c:v>
                </c:pt>
                <c:pt idx="196">
                  <c:v>0.40799338762858178</c:v>
                </c:pt>
                <c:pt idx="197">
                  <c:v>0.48590314787292094</c:v>
                </c:pt>
                <c:pt idx="198">
                  <c:v>0.57520367415174434</c:v>
                </c:pt>
                <c:pt idx="199">
                  <c:v>0.70320538357358131</c:v>
                </c:pt>
                <c:pt idx="200">
                  <c:v>0.84055586405056981</c:v>
                </c:pt>
                <c:pt idx="201">
                  <c:v>0.96444986263700949</c:v>
                </c:pt>
                <c:pt idx="202">
                  <c:v>1</c:v>
                </c:pt>
                <c:pt idx="203">
                  <c:v>0.95821358180540817</c:v>
                </c:pt>
                <c:pt idx="204">
                  <c:v>0.86129339463029886</c:v>
                </c:pt>
                <c:pt idx="205">
                  <c:v>0.73270399373992567</c:v>
                </c:pt>
                <c:pt idx="206">
                  <c:v>0.61060754882977408</c:v>
                </c:pt>
                <c:pt idx="207">
                  <c:v>0.50994903825491078</c:v>
                </c:pt>
                <c:pt idx="208">
                  <c:v>0.4336187673285361</c:v>
                </c:pt>
                <c:pt idx="209">
                  <c:v>0.37899556920278127</c:v>
                </c:pt>
                <c:pt idx="210">
                  <c:v>0.33027193738995397</c:v>
                </c:pt>
                <c:pt idx="211">
                  <c:v>0.29288824713858613</c:v>
                </c:pt>
                <c:pt idx="212">
                  <c:v>0.27182579233101406</c:v>
                </c:pt>
                <c:pt idx="213">
                  <c:v>0.25398362861979984</c:v>
                </c:pt>
                <c:pt idx="214">
                  <c:v>0.24368845520756607</c:v>
                </c:pt>
                <c:pt idx="215">
                  <c:v>0.23293735532600063</c:v>
                </c:pt>
                <c:pt idx="216">
                  <c:v>0.21955788063517226</c:v>
                </c:pt>
                <c:pt idx="217">
                  <c:v>0.20900887553252007</c:v>
                </c:pt>
                <c:pt idx="218">
                  <c:v>0.20022072286422321</c:v>
                </c:pt>
                <c:pt idx="219">
                  <c:v>0.18719207833090679</c:v>
                </c:pt>
                <c:pt idx="220">
                  <c:v>0.1730701490731443</c:v>
                </c:pt>
                <c:pt idx="221">
                  <c:v>0.16851858086645088</c:v>
                </c:pt>
                <c:pt idx="222">
                  <c:v>0.15315241575682353</c:v>
                </c:pt>
                <c:pt idx="223">
                  <c:v>0.14547167813624934</c:v>
                </c:pt>
                <c:pt idx="224">
                  <c:v>0.1314773475904471</c:v>
                </c:pt>
                <c:pt idx="225">
                  <c:v>0.12489930859816804</c:v>
                </c:pt>
                <c:pt idx="226">
                  <c:v>0.11190436107340794</c:v>
                </c:pt>
                <c:pt idx="227">
                  <c:v>0.10340439314234919</c:v>
                </c:pt>
                <c:pt idx="228">
                  <c:v>9.057530680984853E-2</c:v>
                </c:pt>
                <c:pt idx="229">
                  <c:v>8.9989545434670332E-2</c:v>
                </c:pt>
                <c:pt idx="230">
                  <c:v>8.1664836376570835E-2</c:v>
                </c:pt>
                <c:pt idx="231">
                  <c:v>7.6438343437028419E-2</c:v>
                </c:pt>
                <c:pt idx="232">
                  <c:v>7.0535189735923709E-2</c:v>
                </c:pt>
                <c:pt idx="233">
                  <c:v>6.9965783902852879E-2</c:v>
                </c:pt>
                <c:pt idx="234">
                  <c:v>6.1436293968577867E-2</c:v>
                </c:pt>
                <c:pt idx="235">
                  <c:v>6.0124379870258315E-2</c:v>
                </c:pt>
                <c:pt idx="236">
                  <c:v>5.6523397483412896E-2</c:v>
                </c:pt>
                <c:pt idx="237">
                  <c:v>5.4045618193291595E-2</c:v>
                </c:pt>
                <c:pt idx="238">
                  <c:v>5.0869374361876045E-2</c:v>
                </c:pt>
                <c:pt idx="239">
                  <c:v>4.7095638447689762E-2</c:v>
                </c:pt>
                <c:pt idx="240">
                  <c:v>4.4110819116811702E-2</c:v>
                </c:pt>
                <c:pt idx="241">
                  <c:v>4.5312355020823078E-2</c:v>
                </c:pt>
                <c:pt idx="242">
                  <c:v>4.2146848748378977E-2</c:v>
                </c:pt>
                <c:pt idx="243">
                  <c:v>3.8633828044610137E-2</c:v>
                </c:pt>
                <c:pt idx="244">
                  <c:v>3.9632230425341253E-2</c:v>
                </c:pt>
                <c:pt idx="245">
                  <c:v>3.6031903492805523E-2</c:v>
                </c:pt>
                <c:pt idx="246">
                  <c:v>3.4126956431270263E-2</c:v>
                </c:pt>
                <c:pt idx="247">
                  <c:v>3.1880074519100306E-2</c:v>
                </c:pt>
                <c:pt idx="248">
                  <c:v>2.994788497753784E-2</c:v>
                </c:pt>
                <c:pt idx="249">
                  <c:v>2.5820112977551171E-2</c:v>
                </c:pt>
                <c:pt idx="250">
                  <c:v>2.6941249574561801E-2</c:v>
                </c:pt>
                <c:pt idx="251">
                  <c:v>2.4812424612223962E-2</c:v>
                </c:pt>
                <c:pt idx="252">
                  <c:v>2.2957776010189068E-2</c:v>
                </c:pt>
                <c:pt idx="253">
                  <c:v>2.2172746343942909E-2</c:v>
                </c:pt>
                <c:pt idx="254">
                  <c:v>1.9564507336211054E-2</c:v>
                </c:pt>
                <c:pt idx="255">
                  <c:v>1.7760641648040199E-2</c:v>
                </c:pt>
                <c:pt idx="256">
                  <c:v>1.6005690128578463E-2</c:v>
                </c:pt>
                <c:pt idx="257">
                  <c:v>1.5763386517388015E-2</c:v>
                </c:pt>
                <c:pt idx="258">
                  <c:v>1.3830182408404583E-2</c:v>
                </c:pt>
                <c:pt idx="259">
                  <c:v>1.2596858774196249E-2</c:v>
                </c:pt>
                <c:pt idx="260">
                  <c:v>1.1397671911090701E-2</c:v>
                </c:pt>
                <c:pt idx="261">
                  <c:v>1.2393768651057208E-2</c:v>
                </c:pt>
                <c:pt idx="262">
                  <c:v>1.0602581468497428E-2</c:v>
                </c:pt>
                <c:pt idx="263">
                  <c:v>1.0403731450089947E-2</c:v>
                </c:pt>
                <c:pt idx="264">
                  <c:v>7.9770953050472774E-3</c:v>
                </c:pt>
                <c:pt idx="265">
                  <c:v>8.7416929741197576E-3</c:v>
                </c:pt>
                <c:pt idx="266">
                  <c:v>8.1748315044113916E-3</c:v>
                </c:pt>
                <c:pt idx="267">
                  <c:v>8.0132663001538703E-3</c:v>
                </c:pt>
                <c:pt idx="268">
                  <c:v>6.4187046867643207E-3</c:v>
                </c:pt>
                <c:pt idx="269">
                  <c:v>5.8259788841867341E-3</c:v>
                </c:pt>
                <c:pt idx="270">
                  <c:v>4.721340475224824E-3</c:v>
                </c:pt>
                <c:pt idx="271">
                  <c:v>3.8260692906117708E-3</c:v>
                </c:pt>
                <c:pt idx="272">
                  <c:v>3.3162740727764092E-3</c:v>
                </c:pt>
                <c:pt idx="273">
                  <c:v>3.4235371074750219E-3</c:v>
                </c:pt>
                <c:pt idx="274">
                  <c:v>2.7196825537698479E-3</c:v>
                </c:pt>
                <c:pt idx="275">
                  <c:v>1.72653973604941E-3</c:v>
                </c:pt>
                <c:pt idx="276">
                  <c:v>1.6640325670738579E-3</c:v>
                </c:pt>
                <c:pt idx="277">
                  <c:v>2.024476043764714E-3</c:v>
                </c:pt>
                <c:pt idx="278">
                  <c:v>1.5040006453854583E-3</c:v>
                </c:pt>
                <c:pt idx="279">
                  <c:v>1.6400376856977694E-3</c:v>
                </c:pt>
                <c:pt idx="280">
                  <c:v>1.2175679795551745E-3</c:v>
                </c:pt>
                <c:pt idx="281">
                  <c:v>1.3552639730947441E-3</c:v>
                </c:pt>
                <c:pt idx="282">
                  <c:v>1.2232735209567335E-3</c:v>
                </c:pt>
                <c:pt idx="283">
                  <c:v>8.9645011108921879E-4</c:v>
                </c:pt>
                <c:pt idx="284">
                  <c:v>8.3166572211839675E-4</c:v>
                </c:pt>
                <c:pt idx="285">
                  <c:v>7.677132231168355E-4</c:v>
                </c:pt>
                <c:pt idx="286">
                  <c:v>5.6923449646782752E-4</c:v>
                </c:pt>
                <c:pt idx="287">
                  <c:v>7.6870258724367937E-4</c:v>
                </c:pt>
                <c:pt idx="288">
                  <c:v>6.7140428101153523E-4</c:v>
                </c:pt>
                <c:pt idx="289">
                  <c:v>5.3639983243492938E-4</c:v>
                </c:pt>
                <c:pt idx="290">
                  <c:v>4.3784635029731663E-4</c:v>
                </c:pt>
                <c:pt idx="291">
                  <c:v>4.3933004352530769E-4</c:v>
                </c:pt>
                <c:pt idx="292">
                  <c:v>5.4179425071325794E-4</c:v>
                </c:pt>
                <c:pt idx="293">
                  <c:v>4.0756529604733674E-4</c:v>
                </c:pt>
                <c:pt idx="294">
                  <c:v>3.7412571082005868E-4</c:v>
                </c:pt>
                <c:pt idx="295">
                  <c:v>2.7298207977704452E-4</c:v>
                </c:pt>
                <c:pt idx="296">
                  <c:v>1.0264980646212572E-4</c:v>
                </c:pt>
                <c:pt idx="297">
                  <c:v>2.4000797340306633E-4</c:v>
                </c:pt>
                <c:pt idx="298">
                  <c:v>2.0636436251664239E-4</c:v>
                </c:pt>
                <c:pt idx="299">
                  <c:v>2.7516299965263012E-4</c:v>
                </c:pt>
                <c:pt idx="300">
                  <c:v>4.8347253183430482E-4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30C-4F72-9E94-EEC38E0412F7}"/>
            </c:ext>
          </c:extLst>
        </c:ser>
        <c:ser>
          <c:idx val="1"/>
          <c:order val="1"/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Deaerated!$AE$2:$AE$302</c:f>
              <c:numCache>
                <c:formatCode>General</c:formatCode>
                <c:ptCount val="301"/>
                <c:pt idx="0">
                  <c:v>18181.81818181818</c:v>
                </c:pt>
                <c:pt idx="1">
                  <c:v>18148.820326678764</c:v>
                </c:pt>
                <c:pt idx="2">
                  <c:v>18115.942028985508</c:v>
                </c:pt>
                <c:pt idx="3">
                  <c:v>18083.182640144667</c:v>
                </c:pt>
                <c:pt idx="4">
                  <c:v>18050.541516245488</c:v>
                </c:pt>
                <c:pt idx="5">
                  <c:v>18018.018018018018</c:v>
                </c:pt>
                <c:pt idx="6">
                  <c:v>17985.611510791368</c:v>
                </c:pt>
                <c:pt idx="7">
                  <c:v>17953.321364452422</c:v>
                </c:pt>
                <c:pt idx="8">
                  <c:v>17921.146953405019</c:v>
                </c:pt>
                <c:pt idx="9">
                  <c:v>17889.087656529518</c:v>
                </c:pt>
                <c:pt idx="10">
                  <c:v>17857.142857142859</c:v>
                </c:pt>
                <c:pt idx="11">
                  <c:v>17825.311942959001</c:v>
                </c:pt>
                <c:pt idx="12">
                  <c:v>17793.594306049821</c:v>
                </c:pt>
                <c:pt idx="13">
                  <c:v>17761.989342806395</c:v>
                </c:pt>
                <c:pt idx="14">
                  <c:v>17730.496453900709</c:v>
                </c:pt>
                <c:pt idx="15">
                  <c:v>17699.115044247788</c:v>
                </c:pt>
                <c:pt idx="16">
                  <c:v>17667.844522968197</c:v>
                </c:pt>
                <c:pt idx="17">
                  <c:v>17636.684303350969</c:v>
                </c:pt>
                <c:pt idx="18">
                  <c:v>17605.633802816901</c:v>
                </c:pt>
                <c:pt idx="19">
                  <c:v>17574.692442882249</c:v>
                </c:pt>
                <c:pt idx="20">
                  <c:v>17543.859649122805</c:v>
                </c:pt>
                <c:pt idx="21">
                  <c:v>17513.134851138355</c:v>
                </c:pt>
                <c:pt idx="22">
                  <c:v>17482.517482517484</c:v>
                </c:pt>
                <c:pt idx="23">
                  <c:v>17452.006980802791</c:v>
                </c:pt>
                <c:pt idx="24">
                  <c:v>17421.602787456446</c:v>
                </c:pt>
                <c:pt idx="25">
                  <c:v>17391.304347826088</c:v>
                </c:pt>
                <c:pt idx="26">
                  <c:v>17361.111111111109</c:v>
                </c:pt>
                <c:pt idx="27">
                  <c:v>17331.02253032929</c:v>
                </c:pt>
                <c:pt idx="28">
                  <c:v>17301.038062283737</c:v>
                </c:pt>
                <c:pt idx="29">
                  <c:v>17271.157167530226</c:v>
                </c:pt>
                <c:pt idx="30">
                  <c:v>17241.379310344826</c:v>
                </c:pt>
                <c:pt idx="31">
                  <c:v>17211.703958691909</c:v>
                </c:pt>
                <c:pt idx="32">
                  <c:v>17182.13058419244</c:v>
                </c:pt>
                <c:pt idx="33">
                  <c:v>17152.658662092625</c:v>
                </c:pt>
                <c:pt idx="34">
                  <c:v>17123.287671232876</c:v>
                </c:pt>
                <c:pt idx="35">
                  <c:v>17094.017094017094</c:v>
                </c:pt>
                <c:pt idx="36">
                  <c:v>17064.846416382254</c:v>
                </c:pt>
                <c:pt idx="37">
                  <c:v>17035.775127768313</c:v>
                </c:pt>
                <c:pt idx="38">
                  <c:v>17006.802721088436</c:v>
                </c:pt>
                <c:pt idx="39">
                  <c:v>16977.92869269949</c:v>
                </c:pt>
                <c:pt idx="40">
                  <c:v>16949.152542372882</c:v>
                </c:pt>
                <c:pt idx="41">
                  <c:v>16920.47377326565</c:v>
                </c:pt>
                <c:pt idx="42">
                  <c:v>16891.891891891893</c:v>
                </c:pt>
                <c:pt idx="43">
                  <c:v>16863.406408094434</c:v>
                </c:pt>
                <c:pt idx="44">
                  <c:v>16835.016835016835</c:v>
                </c:pt>
                <c:pt idx="45">
                  <c:v>16806.722689075632</c:v>
                </c:pt>
                <c:pt idx="46">
                  <c:v>16778.523489932886</c:v>
                </c:pt>
                <c:pt idx="47">
                  <c:v>16750.418760469012</c:v>
                </c:pt>
                <c:pt idx="48">
                  <c:v>16722.408026755853</c:v>
                </c:pt>
                <c:pt idx="49">
                  <c:v>16694.490818030052</c:v>
                </c:pt>
                <c:pt idx="50">
                  <c:v>16666.666666666668</c:v>
                </c:pt>
                <c:pt idx="51">
                  <c:v>16638.935108153077</c:v>
                </c:pt>
                <c:pt idx="52">
                  <c:v>16611.295681063122</c:v>
                </c:pt>
                <c:pt idx="53">
                  <c:v>16583.747927031509</c:v>
                </c:pt>
                <c:pt idx="54">
                  <c:v>16556.291390728478</c:v>
                </c:pt>
                <c:pt idx="55">
                  <c:v>16528.92561983471</c:v>
                </c:pt>
                <c:pt idx="56">
                  <c:v>16501.650165016501</c:v>
                </c:pt>
                <c:pt idx="57">
                  <c:v>16474.464579901152</c:v>
                </c:pt>
                <c:pt idx="58">
                  <c:v>16447.36842105263</c:v>
                </c:pt>
                <c:pt idx="59">
                  <c:v>16420.361247947454</c:v>
                </c:pt>
                <c:pt idx="60">
                  <c:v>16393.442622950821</c:v>
                </c:pt>
                <c:pt idx="61">
                  <c:v>16366.612111292963</c:v>
                </c:pt>
                <c:pt idx="62">
                  <c:v>16339.869281045752</c:v>
                </c:pt>
                <c:pt idx="63">
                  <c:v>16313.213703099511</c:v>
                </c:pt>
                <c:pt idx="64">
                  <c:v>16286.644951140066</c:v>
                </c:pt>
                <c:pt idx="65">
                  <c:v>16260.162601626016</c:v>
                </c:pt>
                <c:pt idx="66">
                  <c:v>16233.766233766233</c:v>
                </c:pt>
                <c:pt idx="67">
                  <c:v>16207.45542949757</c:v>
                </c:pt>
                <c:pt idx="68">
                  <c:v>16181.229773462783</c:v>
                </c:pt>
                <c:pt idx="69">
                  <c:v>16155.088852988691</c:v>
                </c:pt>
                <c:pt idx="70">
                  <c:v>16129.032258064517</c:v>
                </c:pt>
                <c:pt idx="71">
                  <c:v>16103.059581320451</c:v>
                </c:pt>
                <c:pt idx="72">
                  <c:v>16077.170418006432</c:v>
                </c:pt>
                <c:pt idx="73">
                  <c:v>16051.364365971107</c:v>
                </c:pt>
                <c:pt idx="74">
                  <c:v>16025.641025641025</c:v>
                </c:pt>
                <c:pt idx="75">
                  <c:v>16000</c:v>
                </c:pt>
                <c:pt idx="76">
                  <c:v>15974.44089456869</c:v>
                </c:pt>
                <c:pt idx="77">
                  <c:v>15948.96331738437</c:v>
                </c:pt>
                <c:pt idx="78">
                  <c:v>15923.566878980891</c:v>
                </c:pt>
                <c:pt idx="79">
                  <c:v>15898.25119236884</c:v>
                </c:pt>
                <c:pt idx="80">
                  <c:v>15873.015873015873</c:v>
                </c:pt>
                <c:pt idx="81">
                  <c:v>15847.860538827259</c:v>
                </c:pt>
                <c:pt idx="82">
                  <c:v>15822.784810126583</c:v>
                </c:pt>
                <c:pt idx="83">
                  <c:v>15797.788309636651</c:v>
                </c:pt>
                <c:pt idx="84">
                  <c:v>15772.870662460567</c:v>
                </c:pt>
                <c:pt idx="85">
                  <c:v>15748.031496062993</c:v>
                </c:pt>
                <c:pt idx="86">
                  <c:v>15723.270440251572</c:v>
                </c:pt>
                <c:pt idx="87">
                  <c:v>15698.587127158557</c:v>
                </c:pt>
                <c:pt idx="88">
                  <c:v>15673.98119122257</c:v>
                </c:pt>
                <c:pt idx="89">
                  <c:v>15649.452269170579</c:v>
                </c:pt>
                <c:pt idx="90">
                  <c:v>15625</c:v>
                </c:pt>
                <c:pt idx="91">
                  <c:v>15600.624024960998</c:v>
                </c:pt>
                <c:pt idx="92">
                  <c:v>15576.323987538941</c:v>
                </c:pt>
                <c:pt idx="93">
                  <c:v>15552.099533437015</c:v>
                </c:pt>
                <c:pt idx="94">
                  <c:v>15527.950310559007</c:v>
                </c:pt>
                <c:pt idx="95">
                  <c:v>15503.875968992248</c:v>
                </c:pt>
                <c:pt idx="96">
                  <c:v>15479.876160990712</c:v>
                </c:pt>
                <c:pt idx="97">
                  <c:v>15455.950540958269</c:v>
                </c:pt>
                <c:pt idx="98">
                  <c:v>15432.098765432098</c:v>
                </c:pt>
                <c:pt idx="99">
                  <c:v>15408.320493066256</c:v>
                </c:pt>
                <c:pt idx="100">
                  <c:v>15384.615384615385</c:v>
                </c:pt>
                <c:pt idx="101">
                  <c:v>15360.983102918586</c:v>
                </c:pt>
                <c:pt idx="102">
                  <c:v>15337.423312883435</c:v>
                </c:pt>
                <c:pt idx="103">
                  <c:v>15313.935681470139</c:v>
                </c:pt>
                <c:pt idx="104">
                  <c:v>15290.519877675841</c:v>
                </c:pt>
                <c:pt idx="105">
                  <c:v>15267.175572519083</c:v>
                </c:pt>
                <c:pt idx="106">
                  <c:v>15243.90243902439</c:v>
                </c:pt>
                <c:pt idx="107">
                  <c:v>15220.700152207002</c:v>
                </c:pt>
                <c:pt idx="108">
                  <c:v>15197.568389057751</c:v>
                </c:pt>
                <c:pt idx="109">
                  <c:v>15174.506828528072</c:v>
                </c:pt>
                <c:pt idx="110">
                  <c:v>15151.515151515152</c:v>
                </c:pt>
                <c:pt idx="111">
                  <c:v>15128.593040847201</c:v>
                </c:pt>
                <c:pt idx="112">
                  <c:v>15105.740181268882</c:v>
                </c:pt>
                <c:pt idx="113">
                  <c:v>15082.956259426848</c:v>
                </c:pt>
                <c:pt idx="114">
                  <c:v>15060.240963855422</c:v>
                </c:pt>
                <c:pt idx="115">
                  <c:v>15037.593984962406</c:v>
                </c:pt>
                <c:pt idx="116">
                  <c:v>15015.015015015015</c:v>
                </c:pt>
                <c:pt idx="117">
                  <c:v>14992.503748125937</c:v>
                </c:pt>
                <c:pt idx="118">
                  <c:v>14970.059880239522</c:v>
                </c:pt>
                <c:pt idx="119">
                  <c:v>14947.683109118087</c:v>
                </c:pt>
                <c:pt idx="120">
                  <c:v>14925.373134328358</c:v>
                </c:pt>
                <c:pt idx="121">
                  <c:v>14903.129657228017</c:v>
                </c:pt>
                <c:pt idx="122">
                  <c:v>14880.952380952382</c:v>
                </c:pt>
                <c:pt idx="123">
                  <c:v>14858.841010401189</c:v>
                </c:pt>
                <c:pt idx="124">
                  <c:v>14836.79525222552</c:v>
                </c:pt>
                <c:pt idx="125">
                  <c:v>14814.814814814816</c:v>
                </c:pt>
                <c:pt idx="126">
                  <c:v>14792.899408284024</c:v>
                </c:pt>
                <c:pt idx="127">
                  <c:v>14771.048744460857</c:v>
                </c:pt>
                <c:pt idx="128">
                  <c:v>14749.262536873157</c:v>
                </c:pt>
                <c:pt idx="129">
                  <c:v>14727.540500736377</c:v>
                </c:pt>
                <c:pt idx="130">
                  <c:v>14705.882352941177</c:v>
                </c:pt>
                <c:pt idx="131">
                  <c:v>14684.287812041115</c:v>
                </c:pt>
                <c:pt idx="132">
                  <c:v>14662.756598240469</c:v>
                </c:pt>
                <c:pt idx="133">
                  <c:v>14641.288433382138</c:v>
                </c:pt>
                <c:pt idx="134">
                  <c:v>14619.883040935672</c:v>
                </c:pt>
                <c:pt idx="135">
                  <c:v>14598.540145985402</c:v>
                </c:pt>
                <c:pt idx="136">
                  <c:v>14577.25947521866</c:v>
                </c:pt>
                <c:pt idx="137">
                  <c:v>14556.040756914119</c:v>
                </c:pt>
                <c:pt idx="138">
                  <c:v>14534.883720930233</c:v>
                </c:pt>
                <c:pt idx="139">
                  <c:v>14513.78809869376</c:v>
                </c:pt>
                <c:pt idx="140">
                  <c:v>14492.753623188406</c:v>
                </c:pt>
                <c:pt idx="141">
                  <c:v>14471.78002894356</c:v>
                </c:pt>
                <c:pt idx="142">
                  <c:v>14450.867052023121</c:v>
                </c:pt>
                <c:pt idx="143">
                  <c:v>14430.014430014429</c:v>
                </c:pt>
                <c:pt idx="144">
                  <c:v>14409.221902017291</c:v>
                </c:pt>
                <c:pt idx="145">
                  <c:v>14388.489208633093</c:v>
                </c:pt>
                <c:pt idx="146">
                  <c:v>14367.816091954022</c:v>
                </c:pt>
                <c:pt idx="147">
                  <c:v>14347.202295552368</c:v>
                </c:pt>
                <c:pt idx="148">
                  <c:v>14326.647564469915</c:v>
                </c:pt>
                <c:pt idx="149">
                  <c:v>14306.151645207439</c:v>
                </c:pt>
                <c:pt idx="150">
                  <c:v>14285.714285714286</c:v>
                </c:pt>
                <c:pt idx="151">
                  <c:v>14265.335235378032</c:v>
                </c:pt>
                <c:pt idx="152">
                  <c:v>14245.014245014245</c:v>
                </c:pt>
                <c:pt idx="153">
                  <c:v>14224.75106685633</c:v>
                </c:pt>
                <c:pt idx="154">
                  <c:v>14204.545454545454</c:v>
                </c:pt>
                <c:pt idx="155">
                  <c:v>14184.397163120568</c:v>
                </c:pt>
                <c:pt idx="156">
                  <c:v>14164.305949008498</c:v>
                </c:pt>
                <c:pt idx="157">
                  <c:v>14144.271570014143</c:v>
                </c:pt>
                <c:pt idx="158">
                  <c:v>14124.293785310734</c:v>
                </c:pt>
                <c:pt idx="159">
                  <c:v>14104.372355430183</c:v>
                </c:pt>
                <c:pt idx="160">
                  <c:v>14084.507042253521</c:v>
                </c:pt>
                <c:pt idx="161">
                  <c:v>14064.697609001407</c:v>
                </c:pt>
                <c:pt idx="162">
                  <c:v>14044.943820224718</c:v>
                </c:pt>
                <c:pt idx="163">
                  <c:v>14025.245441795232</c:v>
                </c:pt>
                <c:pt idx="164">
                  <c:v>14005.602240896358</c:v>
                </c:pt>
                <c:pt idx="165">
                  <c:v>13986.013986013986</c:v>
                </c:pt>
                <c:pt idx="166">
                  <c:v>13966.480446927375</c:v>
                </c:pt>
                <c:pt idx="167">
                  <c:v>13947.001394700139</c:v>
                </c:pt>
                <c:pt idx="168">
                  <c:v>13927.57660167131</c:v>
                </c:pt>
                <c:pt idx="169">
                  <c:v>13908.205841446454</c:v>
                </c:pt>
                <c:pt idx="170">
                  <c:v>13888.888888888889</c:v>
                </c:pt>
                <c:pt idx="171">
                  <c:v>13869.625520110956</c:v>
                </c:pt>
                <c:pt idx="172">
                  <c:v>13850.415512465373</c:v>
                </c:pt>
                <c:pt idx="173">
                  <c:v>13831.258644536652</c:v>
                </c:pt>
                <c:pt idx="174">
                  <c:v>13812.154696132597</c:v>
                </c:pt>
                <c:pt idx="175">
                  <c:v>13793.103448275862</c:v>
                </c:pt>
                <c:pt idx="176">
                  <c:v>13774.104683195592</c:v>
                </c:pt>
                <c:pt idx="177">
                  <c:v>13755.15818431912</c:v>
                </c:pt>
                <c:pt idx="178">
                  <c:v>13736.263736263736</c:v>
                </c:pt>
                <c:pt idx="179">
                  <c:v>13717.421124828532</c:v>
                </c:pt>
                <c:pt idx="180">
                  <c:v>13698.630136986301</c:v>
                </c:pt>
                <c:pt idx="181">
                  <c:v>13679.890560875512</c:v>
                </c:pt>
                <c:pt idx="182">
                  <c:v>13661.20218579235</c:v>
                </c:pt>
                <c:pt idx="183">
                  <c:v>13642.564802182811</c:v>
                </c:pt>
                <c:pt idx="184">
                  <c:v>13623.978201634878</c:v>
                </c:pt>
                <c:pt idx="185">
                  <c:v>13605.442176870749</c:v>
                </c:pt>
                <c:pt idx="186">
                  <c:v>13586.95652173913</c:v>
                </c:pt>
                <c:pt idx="187">
                  <c:v>13568.521031207598</c:v>
                </c:pt>
                <c:pt idx="188">
                  <c:v>13550.135501355013</c:v>
                </c:pt>
                <c:pt idx="189">
                  <c:v>13531.799729364006</c:v>
                </c:pt>
                <c:pt idx="190">
                  <c:v>13513.513513513513</c:v>
                </c:pt>
                <c:pt idx="191">
                  <c:v>13495.27665317139</c:v>
                </c:pt>
                <c:pt idx="192">
                  <c:v>13477.088948787063</c:v>
                </c:pt>
                <c:pt idx="193">
                  <c:v>13458.950201884252</c:v>
                </c:pt>
                <c:pt idx="194">
                  <c:v>13440.860215053763</c:v>
                </c:pt>
                <c:pt idx="195">
                  <c:v>13422.818791946309</c:v>
                </c:pt>
                <c:pt idx="196">
                  <c:v>13404.825737265415</c:v>
                </c:pt>
                <c:pt idx="197">
                  <c:v>13386.880856760376</c:v>
                </c:pt>
                <c:pt idx="198">
                  <c:v>13368.98395721925</c:v>
                </c:pt>
                <c:pt idx="199">
                  <c:v>13351.13484646195</c:v>
                </c:pt>
                <c:pt idx="200">
                  <c:v>13333.333333333334</c:v>
                </c:pt>
                <c:pt idx="201">
                  <c:v>13315.579227696404</c:v>
                </c:pt>
                <c:pt idx="202">
                  <c:v>13297.872340425532</c:v>
                </c:pt>
                <c:pt idx="203">
                  <c:v>13280.212483399735</c:v>
                </c:pt>
                <c:pt idx="204">
                  <c:v>13262.599469496021</c:v>
                </c:pt>
                <c:pt idx="205">
                  <c:v>13245.033112582782</c:v>
                </c:pt>
                <c:pt idx="206">
                  <c:v>13227.513227513227</c:v>
                </c:pt>
                <c:pt idx="207">
                  <c:v>13210.03963011889</c:v>
                </c:pt>
                <c:pt idx="208">
                  <c:v>13192.612137203167</c:v>
                </c:pt>
                <c:pt idx="209">
                  <c:v>13175.230566534914</c:v>
                </c:pt>
                <c:pt idx="210">
                  <c:v>13157.894736842105</c:v>
                </c:pt>
                <c:pt idx="211">
                  <c:v>13140.604467805519</c:v>
                </c:pt>
                <c:pt idx="212">
                  <c:v>13123.359580052493</c:v>
                </c:pt>
                <c:pt idx="213">
                  <c:v>13106.15989515072</c:v>
                </c:pt>
                <c:pt idx="214">
                  <c:v>13089.005235602095</c:v>
                </c:pt>
                <c:pt idx="215">
                  <c:v>13071.895424836601</c:v>
                </c:pt>
                <c:pt idx="216">
                  <c:v>13054.830287206267</c:v>
                </c:pt>
                <c:pt idx="217">
                  <c:v>13037.80964797914</c:v>
                </c:pt>
                <c:pt idx="218">
                  <c:v>13020.833333333334</c:v>
                </c:pt>
                <c:pt idx="219">
                  <c:v>13003.901170351106</c:v>
                </c:pt>
                <c:pt idx="220">
                  <c:v>12987.012987012988</c:v>
                </c:pt>
                <c:pt idx="221">
                  <c:v>12970.168612191959</c:v>
                </c:pt>
                <c:pt idx="222">
                  <c:v>12953.367875647669</c:v>
                </c:pt>
                <c:pt idx="223">
                  <c:v>12936.610608020699</c:v>
                </c:pt>
                <c:pt idx="224">
                  <c:v>12919.896640826873</c:v>
                </c:pt>
                <c:pt idx="225">
                  <c:v>12903.225806451614</c:v>
                </c:pt>
                <c:pt idx="226">
                  <c:v>12886.59793814433</c:v>
                </c:pt>
                <c:pt idx="227">
                  <c:v>12870.01287001287</c:v>
                </c:pt>
                <c:pt idx="228">
                  <c:v>12853.470437017995</c:v>
                </c:pt>
                <c:pt idx="229">
                  <c:v>12836.970474967908</c:v>
                </c:pt>
                <c:pt idx="230">
                  <c:v>12820.51282051282</c:v>
                </c:pt>
                <c:pt idx="231">
                  <c:v>12804.097311139565</c:v>
                </c:pt>
                <c:pt idx="232">
                  <c:v>12787.723785166241</c:v>
                </c:pt>
                <c:pt idx="233">
                  <c:v>12771.392081736909</c:v>
                </c:pt>
                <c:pt idx="234">
                  <c:v>12755.102040816326</c:v>
                </c:pt>
                <c:pt idx="235">
                  <c:v>12738.853503184713</c:v>
                </c:pt>
                <c:pt idx="236">
                  <c:v>12722.64631043257</c:v>
                </c:pt>
                <c:pt idx="237">
                  <c:v>12706.480304955527</c:v>
                </c:pt>
                <c:pt idx="238">
                  <c:v>12690.355329949238</c:v>
                </c:pt>
                <c:pt idx="239">
                  <c:v>12674.271229404309</c:v>
                </c:pt>
                <c:pt idx="240">
                  <c:v>12658.227848101265</c:v>
                </c:pt>
                <c:pt idx="241">
                  <c:v>12642.225031605563</c:v>
                </c:pt>
                <c:pt idx="242">
                  <c:v>12626.262626262625</c:v>
                </c:pt>
                <c:pt idx="243">
                  <c:v>12610.340479192939</c:v>
                </c:pt>
                <c:pt idx="244">
                  <c:v>12594.458438287154</c:v>
                </c:pt>
                <c:pt idx="245">
                  <c:v>12578.616352201258</c:v>
                </c:pt>
                <c:pt idx="246">
                  <c:v>12562.814070351758</c:v>
                </c:pt>
                <c:pt idx="247">
                  <c:v>12547.051442910915</c:v>
                </c:pt>
                <c:pt idx="248">
                  <c:v>12531.328320802006</c:v>
                </c:pt>
                <c:pt idx="249">
                  <c:v>12515.644555694618</c:v>
                </c:pt>
                <c:pt idx="250">
                  <c:v>12500</c:v>
                </c:pt>
                <c:pt idx="251">
                  <c:v>12484.394506866416</c:v>
                </c:pt>
                <c:pt idx="252">
                  <c:v>12468.827930174564</c:v>
                </c:pt>
                <c:pt idx="253">
                  <c:v>12453.300124533002</c:v>
                </c:pt>
                <c:pt idx="254">
                  <c:v>12437.810945273632</c:v>
                </c:pt>
                <c:pt idx="255">
                  <c:v>12422.360248447205</c:v>
                </c:pt>
                <c:pt idx="256">
                  <c:v>12406.947890818859</c:v>
                </c:pt>
                <c:pt idx="257">
                  <c:v>12391.573729863692</c:v>
                </c:pt>
                <c:pt idx="258">
                  <c:v>12376.237623762376</c:v>
                </c:pt>
                <c:pt idx="259">
                  <c:v>12360.939431396786</c:v>
                </c:pt>
                <c:pt idx="260">
                  <c:v>12345.679012345679</c:v>
                </c:pt>
                <c:pt idx="261">
                  <c:v>12330.456226880395</c:v>
                </c:pt>
                <c:pt idx="262">
                  <c:v>12315.270935960591</c:v>
                </c:pt>
                <c:pt idx="263">
                  <c:v>12300.123001230013</c:v>
                </c:pt>
                <c:pt idx="264">
                  <c:v>12285.012285012284</c:v>
                </c:pt>
                <c:pt idx="265">
                  <c:v>12269.938650306749</c:v>
                </c:pt>
                <c:pt idx="266">
                  <c:v>12254.901960784313</c:v>
                </c:pt>
                <c:pt idx="267">
                  <c:v>12239.902080783353</c:v>
                </c:pt>
                <c:pt idx="268">
                  <c:v>12224.938875305623</c:v>
                </c:pt>
                <c:pt idx="269">
                  <c:v>12210.01221001221</c:v>
                </c:pt>
                <c:pt idx="270">
                  <c:v>12195.121951219513</c:v>
                </c:pt>
                <c:pt idx="271">
                  <c:v>12180.267965895249</c:v>
                </c:pt>
                <c:pt idx="272">
                  <c:v>12165.450121654501</c:v>
                </c:pt>
                <c:pt idx="273">
                  <c:v>12150.668286755772</c:v>
                </c:pt>
                <c:pt idx="274">
                  <c:v>12135.922330097088</c:v>
                </c:pt>
                <c:pt idx="275">
                  <c:v>12121.212121212122</c:v>
                </c:pt>
                <c:pt idx="276">
                  <c:v>12106.537530266343</c:v>
                </c:pt>
                <c:pt idx="277">
                  <c:v>12091.898428053204</c:v>
                </c:pt>
                <c:pt idx="278">
                  <c:v>12077.294685990339</c:v>
                </c:pt>
                <c:pt idx="279">
                  <c:v>12062.726176115802</c:v>
                </c:pt>
                <c:pt idx="280">
                  <c:v>12048.192771084337</c:v>
                </c:pt>
                <c:pt idx="281">
                  <c:v>12033.694344163658</c:v>
                </c:pt>
                <c:pt idx="282">
                  <c:v>12019.23076923077</c:v>
                </c:pt>
                <c:pt idx="283">
                  <c:v>12004.801920768306</c:v>
                </c:pt>
                <c:pt idx="284">
                  <c:v>11990.407673860911</c:v>
                </c:pt>
                <c:pt idx="285">
                  <c:v>11976.047904191617</c:v>
                </c:pt>
                <c:pt idx="286">
                  <c:v>11961.722488038278</c:v>
                </c:pt>
                <c:pt idx="287">
                  <c:v>11947.431302270012</c:v>
                </c:pt>
                <c:pt idx="288">
                  <c:v>11933.174224343675</c:v>
                </c:pt>
                <c:pt idx="289">
                  <c:v>11918.951132300357</c:v>
                </c:pt>
                <c:pt idx="290">
                  <c:v>11904.761904761905</c:v>
                </c:pt>
                <c:pt idx="291">
                  <c:v>11890.606420927468</c:v>
                </c:pt>
                <c:pt idx="292">
                  <c:v>11876.484560570072</c:v>
                </c:pt>
                <c:pt idx="293">
                  <c:v>11862.396204033215</c:v>
                </c:pt>
                <c:pt idx="294">
                  <c:v>11848.341232227489</c:v>
                </c:pt>
                <c:pt idx="295">
                  <c:v>11834.31952662722</c:v>
                </c:pt>
                <c:pt idx="296">
                  <c:v>11820.330969267139</c:v>
                </c:pt>
                <c:pt idx="297">
                  <c:v>11806.37544273908</c:v>
                </c:pt>
                <c:pt idx="298">
                  <c:v>11792.452830188678</c:v>
                </c:pt>
                <c:pt idx="299">
                  <c:v>11778.563015312131</c:v>
                </c:pt>
                <c:pt idx="300">
                  <c:v>11764.705882352941</c:v>
                </c:pt>
              </c:numCache>
            </c:numRef>
          </c:xVal>
          <c:yVal>
            <c:numRef>
              <c:f>Deaerated!$AI$2:$AI$302</c:f>
              <c:numCache>
                <c:formatCode>General</c:formatCode>
                <c:ptCount val="301"/>
                <c:pt idx="0">
                  <c:v>3.4507906366489479E-4</c:v>
                </c:pt>
                <c:pt idx="1">
                  <c:v>3.9611311416441628E-4</c:v>
                </c:pt>
                <c:pt idx="2">
                  <c:v>3.4776181121612751E-4</c:v>
                </c:pt>
                <c:pt idx="3">
                  <c:v>4.7234903555637111E-4</c:v>
                </c:pt>
                <c:pt idx="4">
                  <c:v>3.4995916631678543E-4</c:v>
                </c:pt>
                <c:pt idx="5">
                  <c:v>4.2595537363808455E-4</c:v>
                </c:pt>
                <c:pt idx="6">
                  <c:v>4.0306942869640535E-4</c:v>
                </c:pt>
                <c:pt idx="7">
                  <c:v>3.7934314123901682E-4</c:v>
                </c:pt>
                <c:pt idx="8">
                  <c:v>4.5645260692193864E-4</c:v>
                </c:pt>
                <c:pt idx="9">
                  <c:v>3.5629230373288907E-4</c:v>
                </c:pt>
                <c:pt idx="10">
                  <c:v>2.8118964807603353E-4</c:v>
                </c:pt>
                <c:pt idx="11">
                  <c:v>2.0499123659921753E-4</c:v>
                </c:pt>
                <c:pt idx="12">
                  <c:v>2.8320173216494495E-4</c:v>
                </c:pt>
                <c:pt idx="13">
                  <c:v>3.3585019901501736E-4</c:v>
                </c:pt>
                <c:pt idx="14">
                  <c:v>2.3351625811899511E-4</c:v>
                </c:pt>
                <c:pt idx="15">
                  <c:v>2.5990609970565781E-4</c:v>
                </c:pt>
                <c:pt idx="16">
                  <c:v>4.4408159841809251E-4</c:v>
                </c:pt>
                <c:pt idx="17">
                  <c:v>3.9380908308054332E-4</c:v>
                </c:pt>
                <c:pt idx="18">
                  <c:v>1.3138218500619901E-4</c:v>
                </c:pt>
                <c:pt idx="19">
                  <c:v>1.8467913659428223E-4</c:v>
                </c:pt>
                <c:pt idx="20">
                  <c:v>4.5017783249320118E-4</c:v>
                </c:pt>
                <c:pt idx="21">
                  <c:v>2.9102473599347295E-4</c:v>
                </c:pt>
                <c:pt idx="22">
                  <c:v>1.0652867032386875E-4</c:v>
                </c:pt>
                <c:pt idx="23">
                  <c:v>4.273399024174132E-4</c:v>
                </c:pt>
                <c:pt idx="24">
                  <c:v>3.2224819959497772E-4</c:v>
                </c:pt>
                <c:pt idx="25">
                  <c:v>2.6986910616907532E-4</c:v>
                </c:pt>
                <c:pt idx="26">
                  <c:v>2.7024636264824637E-4</c:v>
                </c:pt>
                <c:pt idx="27">
                  <c:v>1.6273384699691472E-4</c:v>
                </c:pt>
                <c:pt idx="28">
                  <c:v>2.9982657181947388E-4</c:v>
                </c:pt>
                <c:pt idx="29">
                  <c:v>2.7314437008253955E-4</c:v>
                </c:pt>
                <c:pt idx="30">
                  <c:v>2.7372866856855273E-4</c:v>
                </c:pt>
                <c:pt idx="31">
                  <c:v>1.9220492452883629E-4</c:v>
                </c:pt>
                <c:pt idx="32">
                  <c:v>2.7529616732324729E-4</c:v>
                </c:pt>
                <c:pt idx="33">
                  <c:v>1.6600371814866403E-4</c:v>
                </c:pt>
                <c:pt idx="34">
                  <c:v>2.7797847311617342E-4</c:v>
                </c:pt>
                <c:pt idx="35">
                  <c:v>2.2311411383138624E-4</c:v>
                </c:pt>
                <c:pt idx="36">
                  <c:v>2.2369169768177898E-4</c:v>
                </c:pt>
                <c:pt idx="37">
                  <c:v>8.4375222311421744E-5</c:v>
                </c:pt>
                <c:pt idx="38">
                  <c:v>2.2558795749621284E-4</c:v>
                </c:pt>
                <c:pt idx="39">
                  <c:v>2.5440360656454972E-4</c:v>
                </c:pt>
                <c:pt idx="40">
                  <c:v>3.6830003210953612E-4</c:v>
                </c:pt>
                <c:pt idx="41">
                  <c:v>1.7059082429464773E-4</c:v>
                </c:pt>
                <c:pt idx="42">
                  <c:v>1.4263557469503142E-4</c:v>
                </c:pt>
                <c:pt idx="43">
                  <c:v>2.5710540829891224E-4</c:v>
                </c:pt>
                <c:pt idx="44">
                  <c:v>3.1633776714434867E-4</c:v>
                </c:pt>
                <c:pt idx="45">
                  <c:v>3.1700864030100734E-4</c:v>
                </c:pt>
                <c:pt idx="46">
                  <c:v>1.1573971761663919E-4</c:v>
                </c:pt>
                <c:pt idx="47">
                  <c:v>2.9004006929956731E-4</c:v>
                </c:pt>
                <c:pt idx="48">
                  <c:v>1.457531616307716E-4</c:v>
                </c:pt>
                <c:pt idx="49">
                  <c:v>2.6296979149337003E-4</c:v>
                </c:pt>
                <c:pt idx="50">
                  <c:v>1.4640020616535506E-4</c:v>
                </c:pt>
                <c:pt idx="51">
                  <c:v>1.4701051808339603E-4</c:v>
                </c:pt>
                <c:pt idx="52">
                  <c:v>1.1779238491956362E-4</c:v>
                </c:pt>
                <c:pt idx="53">
                  <c:v>4.1411588947760691E-4</c:v>
                </c:pt>
                <c:pt idx="54">
                  <c:v>1.7782156852242628E-4</c:v>
                </c:pt>
                <c:pt idx="55">
                  <c:v>1.7867601150645717E-4</c:v>
                </c:pt>
                <c:pt idx="56">
                  <c:v>5.9776382602884038E-5</c:v>
                </c:pt>
                <c:pt idx="57">
                  <c:v>1.1988962051635696E-4</c:v>
                </c:pt>
                <c:pt idx="58">
                  <c:v>2.1060058612703276E-4</c:v>
                </c:pt>
                <c:pt idx="59">
                  <c:v>1.5074182693078288E-4</c:v>
                </c:pt>
                <c:pt idx="60">
                  <c:v>9.065471333302644E-5</c:v>
                </c:pt>
                <c:pt idx="61">
                  <c:v>9.113768481664979E-5</c:v>
                </c:pt>
                <c:pt idx="62">
                  <c:v>3.0489290958810142E-4</c:v>
                </c:pt>
                <c:pt idx="63">
                  <c:v>1.2231374906855345E-4</c:v>
                </c:pt>
                <c:pt idx="64">
                  <c:v>2.1483711055133578E-4</c:v>
                </c:pt>
                <c:pt idx="65">
                  <c:v>1.5408323021244701E-4</c:v>
                </c:pt>
                <c:pt idx="66">
                  <c:v>2.1619412117895211E-4</c:v>
                </c:pt>
                <c:pt idx="67">
                  <c:v>6.2112206359590227E-5</c:v>
                </c:pt>
                <c:pt idx="68">
                  <c:v>6.2212372392137695E-5</c:v>
                </c:pt>
                <c:pt idx="69">
                  <c:v>2.8121267326669801E-4</c:v>
                </c:pt>
                <c:pt idx="70">
                  <c:v>2.196945979055576E-4</c:v>
                </c:pt>
                <c:pt idx="71">
                  <c:v>1.2568351668761242E-4</c:v>
                </c:pt>
                <c:pt idx="72">
                  <c:v>2.2041858300158649E-4</c:v>
                </c:pt>
                <c:pt idx="73">
                  <c:v>1.2632822529896063E-4</c:v>
                </c:pt>
                <c:pt idx="74">
                  <c:v>9.503414400733359E-5</c:v>
                </c:pt>
                <c:pt idx="75">
                  <c:v>1.2721537314410155E-4</c:v>
                </c:pt>
                <c:pt idx="76">
                  <c:v>9.5588152352523548E-5</c:v>
                </c:pt>
                <c:pt idx="77">
                  <c:v>1.5993900209933294E-4</c:v>
                </c:pt>
                <c:pt idx="78">
                  <c:v>1.6043294438188119E-4</c:v>
                </c:pt>
                <c:pt idx="79">
                  <c:v>9.6559894537897188E-5</c:v>
                </c:pt>
                <c:pt idx="80">
                  <c:v>6.4716778274167573E-5</c:v>
                </c:pt>
                <c:pt idx="81">
                  <c:v>9.7505157620494113E-5</c:v>
                </c:pt>
                <c:pt idx="82">
                  <c:v>1.3013046936858756E-4</c:v>
                </c:pt>
                <c:pt idx="83">
                  <c:v>9.7927279418955326E-5</c:v>
                </c:pt>
                <c:pt idx="84">
                  <c:v>1.6373955037572385E-4</c:v>
                </c:pt>
                <c:pt idx="85">
                  <c:v>3.2814950284607807E-5</c:v>
                </c:pt>
                <c:pt idx="86">
                  <c:v>9.8885075325635892E-5</c:v>
                </c:pt>
                <c:pt idx="87">
                  <c:v>2.3116191273455882E-4</c:v>
                </c:pt>
                <c:pt idx="88">
                  <c:v>3.3163584375409209E-5</c:v>
                </c:pt>
                <c:pt idx="89">
                  <c:v>1.9919899070161893E-4</c:v>
                </c:pt>
                <c:pt idx="90">
                  <c:v>3.3396101655760642E-5</c:v>
                </c:pt>
                <c:pt idx="91">
                  <c:v>3.3497063986619078E-5</c:v>
                </c:pt>
                <c:pt idx="92">
                  <c:v>3.3571437304216826E-5</c:v>
                </c:pt>
                <c:pt idx="93">
                  <c:v>2.0220353159726827E-4</c:v>
                </c:pt>
                <c:pt idx="94">
                  <c:v>1.3506763519050778E-4</c:v>
                </c:pt>
                <c:pt idx="95">
                  <c:v>1.0168238689093832E-4</c:v>
                </c:pt>
                <c:pt idx="96">
                  <c:v>1.0198734533780639E-4</c:v>
                </c:pt>
                <c:pt idx="97">
                  <c:v>1.3619706190555846E-4</c:v>
                </c:pt>
                <c:pt idx="98">
                  <c:v>2.7375705706553992E-4</c:v>
                </c:pt>
                <c:pt idx="99">
                  <c:v>6.8588924945047909E-5</c:v>
                </c:pt>
                <c:pt idx="100">
                  <c:v>2.7566902691630201E-4</c:v>
                </c:pt>
                <c:pt idx="101">
                  <c:v>1.7263228599599485E-4</c:v>
                </c:pt>
                <c:pt idx="102">
                  <c:v>1.0384032944213798E-4</c:v>
                </c:pt>
                <c:pt idx="103">
                  <c:v>2.0824618335322443E-4</c:v>
                </c:pt>
                <c:pt idx="104">
                  <c:v>3.4799640887423205E-4</c:v>
                </c:pt>
                <c:pt idx="105">
                  <c:v>3.8428634204750595E-4</c:v>
                </c:pt>
                <c:pt idx="106">
                  <c:v>3.5043087508652922E-5</c:v>
                </c:pt>
                <c:pt idx="107">
                  <c:v>1.405319710094995E-4</c:v>
                </c:pt>
                <c:pt idx="108">
                  <c:v>2.4614400570064363E-4</c:v>
                </c:pt>
                <c:pt idx="109">
                  <c:v>2.1218601864141462E-4</c:v>
                </c:pt>
                <c:pt idx="110">
                  <c:v>2.4827645753528236E-4</c:v>
                </c:pt>
                <c:pt idx="111">
                  <c:v>1.0686733882527702E-4</c:v>
                </c:pt>
                <c:pt idx="112">
                  <c:v>3.5761275673574269E-4</c:v>
                </c:pt>
                <c:pt idx="113">
                  <c:v>1.7901808832643479E-4</c:v>
                </c:pt>
                <c:pt idx="114">
                  <c:v>3.2323889906960479E-4</c:v>
                </c:pt>
                <c:pt idx="115">
                  <c:v>2.1585085912266666E-4</c:v>
                </c:pt>
                <c:pt idx="116">
                  <c:v>2.1621657770098105E-4</c:v>
                </c:pt>
                <c:pt idx="117">
                  <c:v>3.6149385387261135E-4</c:v>
                </c:pt>
                <c:pt idx="118">
                  <c:v>2.1765985756179863E-4</c:v>
                </c:pt>
                <c:pt idx="119">
                  <c:v>2.5472375402701893E-4</c:v>
                </c:pt>
                <c:pt idx="120">
                  <c:v>2.5606068802966786E-4</c:v>
                </c:pt>
                <c:pt idx="121">
                  <c:v>3.6650043976836334E-4</c:v>
                </c:pt>
                <c:pt idx="122">
                  <c:v>3.6740309320736861E-4</c:v>
                </c:pt>
                <c:pt idx="123">
                  <c:v>6.2735617431200887E-4</c:v>
                </c:pt>
                <c:pt idx="124">
                  <c:v>7.7708585885111789E-4</c:v>
                </c:pt>
                <c:pt idx="125">
                  <c:v>6.6770497450028079E-4</c:v>
                </c:pt>
                <c:pt idx="126">
                  <c:v>7.0732986664102254E-4</c:v>
                </c:pt>
                <c:pt idx="127">
                  <c:v>8.5952018268874663E-4</c:v>
                </c:pt>
                <c:pt idx="128">
                  <c:v>1.1226390460466033E-3</c:v>
                </c:pt>
                <c:pt idx="129">
                  <c:v>1.0532935943558333E-3</c:v>
                </c:pt>
                <c:pt idx="130">
                  <c:v>1.1695839019660588E-3</c:v>
                </c:pt>
                <c:pt idx="131">
                  <c:v>1.1715239629177209E-3</c:v>
                </c:pt>
                <c:pt idx="132">
                  <c:v>1.8187372534297632E-3</c:v>
                </c:pt>
                <c:pt idx="133">
                  <c:v>1.5962863318997021E-3</c:v>
                </c:pt>
                <c:pt idx="134">
                  <c:v>2.025522026203493E-3</c:v>
                </c:pt>
                <c:pt idx="135">
                  <c:v>2.5619239803966421E-3</c:v>
                </c:pt>
                <c:pt idx="136">
                  <c:v>3.2630874504596336E-3</c:v>
                </c:pt>
                <c:pt idx="137">
                  <c:v>3.4653542640165004E-3</c:v>
                </c:pt>
                <c:pt idx="138">
                  <c:v>3.5045925806083968E-3</c:v>
                </c:pt>
                <c:pt idx="139">
                  <c:v>4.5962609017292464E-3</c:v>
                </c:pt>
                <c:pt idx="140">
                  <c:v>6.2040165866118404E-3</c:v>
                </c:pt>
                <c:pt idx="141">
                  <c:v>6.2159907016185517E-3</c:v>
                </c:pt>
                <c:pt idx="142">
                  <c:v>8.582422212929413E-3</c:v>
                </c:pt>
                <c:pt idx="143">
                  <c:v>9.2249258723034345E-3</c:v>
                </c:pt>
                <c:pt idx="144">
                  <c:v>1.1518488323972535E-2</c:v>
                </c:pt>
                <c:pt idx="145">
                  <c:v>1.2790030845680729E-2</c:v>
                </c:pt>
                <c:pt idx="146">
                  <c:v>1.2607751719890226E-2</c:v>
                </c:pt>
                <c:pt idx="147">
                  <c:v>1.4423565416110144E-2</c:v>
                </c:pt>
                <c:pt idx="148">
                  <c:v>1.5375943423253895E-2</c:v>
                </c:pt>
                <c:pt idx="149">
                  <c:v>1.6426077467062591E-2</c:v>
                </c:pt>
                <c:pt idx="150">
                  <c:v>1.684665171522522E-2</c:v>
                </c:pt>
                <c:pt idx="151">
                  <c:v>1.7817477023459646E-2</c:v>
                </c:pt>
                <c:pt idx="152">
                  <c:v>1.8470012289942647E-2</c:v>
                </c:pt>
                <c:pt idx="153">
                  <c:v>1.7315269924640577E-2</c:v>
                </c:pt>
                <c:pt idx="154">
                  <c:v>1.7982679995784016E-2</c:v>
                </c:pt>
                <c:pt idx="155">
                  <c:v>1.8368706222683603E-2</c:v>
                </c:pt>
                <c:pt idx="156">
                  <c:v>1.8639806539179106E-2</c:v>
                </c:pt>
                <c:pt idx="157">
                  <c:v>2.1493022162481321E-2</c:v>
                </c:pt>
                <c:pt idx="158">
                  <c:v>2.1158655064388552E-2</c:v>
                </c:pt>
                <c:pt idx="159">
                  <c:v>2.1897537696002955E-2</c:v>
                </c:pt>
                <c:pt idx="160">
                  <c:v>2.4659962953731029E-2</c:v>
                </c:pt>
                <c:pt idx="161">
                  <c:v>2.522851909072462E-2</c:v>
                </c:pt>
                <c:pt idx="162">
                  <c:v>2.7578159153556027E-2</c:v>
                </c:pt>
                <c:pt idx="163">
                  <c:v>3.1014395690289433E-2</c:v>
                </c:pt>
                <c:pt idx="164">
                  <c:v>3.5436572047366915E-2</c:v>
                </c:pt>
                <c:pt idx="165">
                  <c:v>3.6795485291622208E-2</c:v>
                </c:pt>
                <c:pt idx="166">
                  <c:v>4.6333950890638159E-2</c:v>
                </c:pt>
                <c:pt idx="167">
                  <c:v>5.0218534966419176E-2</c:v>
                </c:pt>
                <c:pt idx="168">
                  <c:v>5.9382472295726151E-2</c:v>
                </c:pt>
                <c:pt idx="169">
                  <c:v>6.756112894338967E-2</c:v>
                </c:pt>
                <c:pt idx="170">
                  <c:v>7.8176545900368474E-2</c:v>
                </c:pt>
                <c:pt idx="171">
                  <c:v>9.1208144431926735E-2</c:v>
                </c:pt>
                <c:pt idx="172">
                  <c:v>0.10384926308477266</c:v>
                </c:pt>
                <c:pt idx="173">
                  <c:v>0.12911648936195164</c:v>
                </c:pt>
                <c:pt idx="174">
                  <c:v>0.15791786928931367</c:v>
                </c:pt>
                <c:pt idx="175">
                  <c:v>0.19097223123243698</c:v>
                </c:pt>
                <c:pt idx="176">
                  <c:v>0.23676632447027068</c:v>
                </c:pt>
                <c:pt idx="177">
                  <c:v>0.29657865992235999</c:v>
                </c:pt>
                <c:pt idx="178">
                  <c:v>0.344350128634895</c:v>
                </c:pt>
                <c:pt idx="179">
                  <c:v>0.3901764235067231</c:v>
                </c:pt>
                <c:pt idx="180">
                  <c:v>0.4026650149560817</c:v>
                </c:pt>
                <c:pt idx="181">
                  <c:v>0.3779705246019408</c:v>
                </c:pt>
                <c:pt idx="182">
                  <c:v>0.33519798434704301</c:v>
                </c:pt>
                <c:pt idx="183">
                  <c:v>0.3004214439477364</c:v>
                </c:pt>
                <c:pt idx="184">
                  <c:v>0.25960718126091537</c:v>
                </c:pt>
                <c:pt idx="185">
                  <c:v>0.23577749052699362</c:v>
                </c:pt>
                <c:pt idx="186">
                  <c:v>0.21821718736613871</c:v>
                </c:pt>
                <c:pt idx="187">
                  <c:v>0.20593911244362326</c:v>
                </c:pt>
                <c:pt idx="188">
                  <c:v>0.20195567124416999</c:v>
                </c:pt>
                <c:pt idx="189">
                  <c:v>0.20391126217268432</c:v>
                </c:pt>
                <c:pt idx="190">
                  <c:v>0.20491703298239741</c:v>
                </c:pt>
                <c:pt idx="191">
                  <c:v>0.20231611735490207</c:v>
                </c:pt>
                <c:pt idx="192">
                  <c:v>0.20923224960024667</c:v>
                </c:pt>
                <c:pt idx="193">
                  <c:v>0.21490798256234109</c:v>
                </c:pt>
                <c:pt idx="194">
                  <c:v>0.22360943171201783</c:v>
                </c:pt>
                <c:pt idx="195">
                  <c:v>0.23476781603747188</c:v>
                </c:pt>
                <c:pt idx="196">
                  <c:v>0.25155900447696794</c:v>
                </c:pt>
                <c:pt idx="197">
                  <c:v>0.26445317935908164</c:v>
                </c:pt>
                <c:pt idx="198">
                  <c:v>0.28791321444986501</c:v>
                </c:pt>
                <c:pt idx="199">
                  <c:v>0.30673626192147885</c:v>
                </c:pt>
                <c:pt idx="200">
                  <c:v>0.34092350055601928</c:v>
                </c:pt>
                <c:pt idx="201">
                  <c:v>0.384164787443947</c:v>
                </c:pt>
                <c:pt idx="202">
                  <c:v>0.43055910771691208</c:v>
                </c:pt>
                <c:pt idx="203">
                  <c:v>0.47655138663445795</c:v>
                </c:pt>
                <c:pt idx="204">
                  <c:v>0.54095922568829147</c:v>
                </c:pt>
                <c:pt idx="205">
                  <c:v>0.60106193414037923</c:v>
                </c:pt>
                <c:pt idx="206">
                  <c:v>0.68101664849835519</c:v>
                </c:pt>
                <c:pt idx="207">
                  <c:v>0.75077303980416576</c:v>
                </c:pt>
                <c:pt idx="208">
                  <c:v>0.82175217068089612</c:v>
                </c:pt>
                <c:pt idx="209">
                  <c:v>0.88344801706222487</c:v>
                </c:pt>
                <c:pt idx="210">
                  <c:v>0.94218893154291117</c:v>
                </c:pt>
                <c:pt idx="211">
                  <c:v>0.97881636285211504</c:v>
                </c:pt>
                <c:pt idx="212">
                  <c:v>0.99597195811497496</c:v>
                </c:pt>
                <c:pt idx="213">
                  <c:v>1</c:v>
                </c:pt>
                <c:pt idx="214">
                  <c:v>0.97389300514989241</c:v>
                </c:pt>
                <c:pt idx="215">
                  <c:v>0.92299897575898382</c:v>
                </c:pt>
                <c:pt idx="216">
                  <c:v>0.86407695831934006</c:v>
                </c:pt>
                <c:pt idx="217">
                  <c:v>0.77936594853209762</c:v>
                </c:pt>
                <c:pt idx="218">
                  <c:v>0.72327105897343658</c:v>
                </c:pt>
                <c:pt idx="219">
                  <c:v>0.6459307879439562</c:v>
                </c:pt>
                <c:pt idx="220">
                  <c:v>0.59761564857312688</c:v>
                </c:pt>
                <c:pt idx="221">
                  <c:v>0.54110819550407407</c:v>
                </c:pt>
                <c:pt idx="222">
                  <c:v>0.48725960546454733</c:v>
                </c:pt>
                <c:pt idx="223">
                  <c:v>0.44548523698488546</c:v>
                </c:pt>
                <c:pt idx="224">
                  <c:v>0.41328312280750273</c:v>
                </c:pt>
                <c:pt idx="225">
                  <c:v>0.37850682803435326</c:v>
                </c:pt>
                <c:pt idx="226">
                  <c:v>0.35955366910591602</c:v>
                </c:pt>
                <c:pt idx="227">
                  <c:v>0.32919530035067451</c:v>
                </c:pt>
                <c:pt idx="228">
                  <c:v>0.30466984001768366</c:v>
                </c:pt>
                <c:pt idx="229">
                  <c:v>0.28501345108637932</c:v>
                </c:pt>
                <c:pt idx="230">
                  <c:v>0.27110029042882955</c:v>
                </c:pt>
                <c:pt idx="231">
                  <c:v>0.24662950567027234</c:v>
                </c:pt>
                <c:pt idx="232">
                  <c:v>0.23327488172649394</c:v>
                </c:pt>
                <c:pt idx="233">
                  <c:v>0.222197357423045</c:v>
                </c:pt>
                <c:pt idx="234">
                  <c:v>0.20411379264246313</c:v>
                </c:pt>
                <c:pt idx="235">
                  <c:v>0.19470498364242192</c:v>
                </c:pt>
                <c:pt idx="236">
                  <c:v>0.18128830371817178</c:v>
                </c:pt>
                <c:pt idx="237">
                  <c:v>0.17028433858448638</c:v>
                </c:pt>
                <c:pt idx="238">
                  <c:v>0.15688534334233001</c:v>
                </c:pt>
                <c:pt idx="239">
                  <c:v>0.15005582916001517</c:v>
                </c:pt>
                <c:pt idx="240">
                  <c:v>0.14287591907135841</c:v>
                </c:pt>
                <c:pt idx="241">
                  <c:v>0.12656081045806114</c:v>
                </c:pt>
                <c:pt idx="242">
                  <c:v>0.11692263358960144</c:v>
                </c:pt>
                <c:pt idx="243">
                  <c:v>0.10836570854423219</c:v>
                </c:pt>
                <c:pt idx="244">
                  <c:v>9.9828631299960849E-2</c:v>
                </c:pt>
                <c:pt idx="245">
                  <c:v>8.8952066716261921E-2</c:v>
                </c:pt>
                <c:pt idx="246">
                  <c:v>8.6731424588330122E-2</c:v>
                </c:pt>
                <c:pt idx="247">
                  <c:v>7.7678108860808212E-2</c:v>
                </c:pt>
                <c:pt idx="248">
                  <c:v>7.2602040201220977E-2</c:v>
                </c:pt>
                <c:pt idx="249">
                  <c:v>6.6521231118662053E-2</c:v>
                </c:pt>
                <c:pt idx="250">
                  <c:v>6.003832245247142E-2</c:v>
                </c:pt>
                <c:pt idx="251">
                  <c:v>5.6736847985292709E-2</c:v>
                </c:pt>
                <c:pt idx="252">
                  <c:v>5.2687479394450634E-2</c:v>
                </c:pt>
                <c:pt idx="253">
                  <c:v>4.847833367368929E-2</c:v>
                </c:pt>
                <c:pt idx="254">
                  <c:v>4.7363538972852275E-2</c:v>
                </c:pt>
                <c:pt idx="255">
                  <c:v>4.0850985057961565E-2</c:v>
                </c:pt>
                <c:pt idx="256">
                  <c:v>3.5699603657989881E-2</c:v>
                </c:pt>
                <c:pt idx="257">
                  <c:v>3.0764146790458118E-2</c:v>
                </c:pt>
                <c:pt idx="258">
                  <c:v>3.0779809563343013E-2</c:v>
                </c:pt>
                <c:pt idx="259">
                  <c:v>2.4358638167801139E-2</c:v>
                </c:pt>
                <c:pt idx="260">
                  <c:v>2.5533038051565562E-2</c:v>
                </c:pt>
                <c:pt idx="261">
                  <c:v>2.0523932585139935E-2</c:v>
                </c:pt>
                <c:pt idx="262">
                  <c:v>1.922144386811029E-2</c:v>
                </c:pt>
                <c:pt idx="263">
                  <c:v>1.7694581263387053E-2</c:v>
                </c:pt>
                <c:pt idx="264">
                  <c:v>1.4799631488928999E-2</c:v>
                </c:pt>
                <c:pt idx="265">
                  <c:v>1.327469729081286E-2</c:v>
                </c:pt>
                <c:pt idx="266">
                  <c:v>1.2214860687856821E-2</c:v>
                </c:pt>
                <c:pt idx="267">
                  <c:v>1.1390889279764494E-2</c:v>
                </c:pt>
                <c:pt idx="268">
                  <c:v>9.0228561866244721E-3</c:v>
                </c:pt>
                <c:pt idx="269">
                  <c:v>8.4528598159593349E-3</c:v>
                </c:pt>
                <c:pt idx="270">
                  <c:v>7.164950728046667E-3</c:v>
                </c:pt>
                <c:pt idx="271">
                  <c:v>6.3036679565378791E-3</c:v>
                </c:pt>
                <c:pt idx="272">
                  <c:v>4.7301133728254938E-3</c:v>
                </c:pt>
                <c:pt idx="273">
                  <c:v>4.5156231167614736E-3</c:v>
                </c:pt>
                <c:pt idx="274">
                  <c:v>4.973204300435379E-3</c:v>
                </c:pt>
                <c:pt idx="275">
                  <c:v>4.5908722146917654E-3</c:v>
                </c:pt>
                <c:pt idx="276">
                  <c:v>3.2683735385709259E-3</c:v>
                </c:pt>
                <c:pt idx="277">
                  <c:v>3.0615623280042092E-3</c:v>
                </c:pt>
                <c:pt idx="278">
                  <c:v>3.2875084718464228E-3</c:v>
                </c:pt>
                <c:pt idx="279">
                  <c:v>1.9502843104277545E-3</c:v>
                </c:pt>
                <c:pt idx="280">
                  <c:v>1.8453123457385181E-3</c:v>
                </c:pt>
                <c:pt idx="281">
                  <c:v>1.6252678303584516E-3</c:v>
                </c:pt>
                <c:pt idx="282">
                  <c:v>1.5720817115415064E-3</c:v>
                </c:pt>
                <c:pt idx="283">
                  <c:v>2.0894457263089493E-3</c:v>
                </c:pt>
                <c:pt idx="284">
                  <c:v>1.1872729556561881E-3</c:v>
                </c:pt>
                <c:pt idx="285">
                  <c:v>1.3083457970461049E-3</c:v>
                </c:pt>
                <c:pt idx="286">
                  <c:v>1.0821225491620147E-3</c:v>
                </c:pt>
                <c:pt idx="287">
                  <c:v>9.121162962860399E-4</c:v>
                </c:pt>
                <c:pt idx="288">
                  <c:v>1.085015173586014E-3</c:v>
                </c:pt>
                <c:pt idx="289">
                  <c:v>6.864349596374037E-4</c:v>
                </c:pt>
                <c:pt idx="290">
                  <c:v>8.0258472407916258E-4</c:v>
                </c:pt>
                <c:pt idx="291">
                  <c:v>6.3190832242592313E-4</c:v>
                </c:pt>
                <c:pt idx="292">
                  <c:v>5.1799595086453884E-4</c:v>
                </c:pt>
                <c:pt idx="293">
                  <c:v>6.9297190761984757E-4</c:v>
                </c:pt>
                <c:pt idx="294">
                  <c:v>5.8079217601531713E-4</c:v>
                </c:pt>
                <c:pt idx="295">
                  <c:v>5.8064085547967765E-4</c:v>
                </c:pt>
                <c:pt idx="296">
                  <c:v>2.9114879209405677E-4</c:v>
                </c:pt>
                <c:pt idx="297">
                  <c:v>5.2489024606229421E-4</c:v>
                </c:pt>
                <c:pt idx="298">
                  <c:v>3.5140891253240792E-4</c:v>
                </c:pt>
                <c:pt idx="299">
                  <c:v>9.3943186355824131E-4</c:v>
                </c:pt>
                <c:pt idx="300">
                  <c:v>4.1125865882227024E-4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30C-4F72-9E94-EEC38E0412F7}"/>
            </c:ext>
          </c:extLst>
        </c:ser>
        <c:ser>
          <c:idx val="2"/>
          <c:order val="2"/>
          <c:spPr>
            <a:ln w="381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Deaerated!$AP$2:$AP$302</c:f>
              <c:numCache>
                <c:formatCode>General</c:formatCode>
                <c:ptCount val="301"/>
                <c:pt idx="0">
                  <c:v>15384.615384615385</c:v>
                </c:pt>
                <c:pt idx="1">
                  <c:v>15360.983102918586</c:v>
                </c:pt>
                <c:pt idx="2">
                  <c:v>15337.423312883435</c:v>
                </c:pt>
                <c:pt idx="3">
                  <c:v>15313.935681470139</c:v>
                </c:pt>
                <c:pt idx="4">
                  <c:v>15290.519877675841</c:v>
                </c:pt>
                <c:pt idx="5">
                  <c:v>15267.175572519083</c:v>
                </c:pt>
                <c:pt idx="6">
                  <c:v>15243.90243902439</c:v>
                </c:pt>
                <c:pt idx="7">
                  <c:v>15220.700152207002</c:v>
                </c:pt>
                <c:pt idx="8">
                  <c:v>15197.568389057751</c:v>
                </c:pt>
                <c:pt idx="9">
                  <c:v>15174.506828528072</c:v>
                </c:pt>
                <c:pt idx="10">
                  <c:v>15151.515151515152</c:v>
                </c:pt>
                <c:pt idx="11">
                  <c:v>15128.593040847201</c:v>
                </c:pt>
                <c:pt idx="12">
                  <c:v>15105.740181268882</c:v>
                </c:pt>
                <c:pt idx="13">
                  <c:v>15082.956259426848</c:v>
                </c:pt>
                <c:pt idx="14">
                  <c:v>15060.240963855422</c:v>
                </c:pt>
                <c:pt idx="15">
                  <c:v>15037.593984962406</c:v>
                </c:pt>
                <c:pt idx="16">
                  <c:v>15015.015015015015</c:v>
                </c:pt>
                <c:pt idx="17">
                  <c:v>14992.503748125937</c:v>
                </c:pt>
                <c:pt idx="18">
                  <c:v>14970.059880239522</c:v>
                </c:pt>
                <c:pt idx="19">
                  <c:v>14947.683109118087</c:v>
                </c:pt>
                <c:pt idx="20">
                  <c:v>14925.373134328358</c:v>
                </c:pt>
                <c:pt idx="21">
                  <c:v>14903.129657228017</c:v>
                </c:pt>
                <c:pt idx="22">
                  <c:v>14880.952380952382</c:v>
                </c:pt>
                <c:pt idx="23">
                  <c:v>14858.841010401189</c:v>
                </c:pt>
                <c:pt idx="24">
                  <c:v>14836.79525222552</c:v>
                </c:pt>
                <c:pt idx="25">
                  <c:v>14814.814814814816</c:v>
                </c:pt>
                <c:pt idx="26">
                  <c:v>14792.899408284024</c:v>
                </c:pt>
                <c:pt idx="27">
                  <c:v>14771.048744460857</c:v>
                </c:pt>
                <c:pt idx="28">
                  <c:v>14749.262536873157</c:v>
                </c:pt>
                <c:pt idx="29">
                  <c:v>14727.540500736377</c:v>
                </c:pt>
                <c:pt idx="30">
                  <c:v>14705.882352941177</c:v>
                </c:pt>
                <c:pt idx="31">
                  <c:v>14684.287812041115</c:v>
                </c:pt>
                <c:pt idx="32">
                  <c:v>14662.756598240469</c:v>
                </c:pt>
                <c:pt idx="33">
                  <c:v>14641.288433382138</c:v>
                </c:pt>
                <c:pt idx="34">
                  <c:v>14619.883040935672</c:v>
                </c:pt>
                <c:pt idx="35">
                  <c:v>14598.540145985402</c:v>
                </c:pt>
                <c:pt idx="36">
                  <c:v>14577.25947521866</c:v>
                </c:pt>
                <c:pt idx="37">
                  <c:v>14556.040756914119</c:v>
                </c:pt>
                <c:pt idx="38">
                  <c:v>14534.883720930233</c:v>
                </c:pt>
                <c:pt idx="39">
                  <c:v>14513.78809869376</c:v>
                </c:pt>
                <c:pt idx="40">
                  <c:v>14492.753623188406</c:v>
                </c:pt>
                <c:pt idx="41">
                  <c:v>14471.78002894356</c:v>
                </c:pt>
                <c:pt idx="42">
                  <c:v>14450.867052023121</c:v>
                </c:pt>
                <c:pt idx="43">
                  <c:v>14430.014430014429</c:v>
                </c:pt>
                <c:pt idx="44">
                  <c:v>14409.221902017291</c:v>
                </c:pt>
                <c:pt idx="45">
                  <c:v>14388.489208633093</c:v>
                </c:pt>
                <c:pt idx="46">
                  <c:v>14367.816091954022</c:v>
                </c:pt>
                <c:pt idx="47">
                  <c:v>14347.202295552368</c:v>
                </c:pt>
                <c:pt idx="48">
                  <c:v>14326.647564469915</c:v>
                </c:pt>
                <c:pt idx="49">
                  <c:v>14306.151645207439</c:v>
                </c:pt>
                <c:pt idx="50">
                  <c:v>14285.714285714286</c:v>
                </c:pt>
                <c:pt idx="51">
                  <c:v>14265.335235378032</c:v>
                </c:pt>
                <c:pt idx="52">
                  <c:v>14245.014245014245</c:v>
                </c:pt>
                <c:pt idx="53">
                  <c:v>14224.75106685633</c:v>
                </c:pt>
                <c:pt idx="54">
                  <c:v>14204.545454545454</c:v>
                </c:pt>
                <c:pt idx="55">
                  <c:v>14184.397163120568</c:v>
                </c:pt>
                <c:pt idx="56">
                  <c:v>14164.305949008498</c:v>
                </c:pt>
                <c:pt idx="57">
                  <c:v>14144.271570014143</c:v>
                </c:pt>
                <c:pt idx="58">
                  <c:v>14124.293785310734</c:v>
                </c:pt>
                <c:pt idx="59">
                  <c:v>14104.372355430183</c:v>
                </c:pt>
                <c:pt idx="60">
                  <c:v>14084.507042253521</c:v>
                </c:pt>
                <c:pt idx="61">
                  <c:v>14064.697609001407</c:v>
                </c:pt>
                <c:pt idx="62">
                  <c:v>14044.943820224718</c:v>
                </c:pt>
                <c:pt idx="63">
                  <c:v>14025.245441795232</c:v>
                </c:pt>
                <c:pt idx="64">
                  <c:v>14005.602240896358</c:v>
                </c:pt>
                <c:pt idx="65">
                  <c:v>13986.013986013986</c:v>
                </c:pt>
                <c:pt idx="66">
                  <c:v>13966.480446927375</c:v>
                </c:pt>
                <c:pt idx="67">
                  <c:v>13947.001394700139</c:v>
                </c:pt>
                <c:pt idx="68">
                  <c:v>13927.57660167131</c:v>
                </c:pt>
                <c:pt idx="69">
                  <c:v>13908.205841446454</c:v>
                </c:pt>
                <c:pt idx="70">
                  <c:v>13888.888888888889</c:v>
                </c:pt>
                <c:pt idx="71">
                  <c:v>13869.625520110956</c:v>
                </c:pt>
                <c:pt idx="72">
                  <c:v>13850.415512465373</c:v>
                </c:pt>
                <c:pt idx="73">
                  <c:v>13831.258644536652</c:v>
                </c:pt>
                <c:pt idx="74">
                  <c:v>13812.154696132597</c:v>
                </c:pt>
                <c:pt idx="75">
                  <c:v>13793.103448275862</c:v>
                </c:pt>
                <c:pt idx="76">
                  <c:v>13774.104683195592</c:v>
                </c:pt>
                <c:pt idx="77">
                  <c:v>13755.15818431912</c:v>
                </c:pt>
                <c:pt idx="78">
                  <c:v>13736.263736263736</c:v>
                </c:pt>
                <c:pt idx="79">
                  <c:v>13717.421124828532</c:v>
                </c:pt>
                <c:pt idx="80">
                  <c:v>13698.630136986301</c:v>
                </c:pt>
                <c:pt idx="81">
                  <c:v>13679.890560875512</c:v>
                </c:pt>
                <c:pt idx="82">
                  <c:v>13661.20218579235</c:v>
                </c:pt>
                <c:pt idx="83">
                  <c:v>13642.564802182811</c:v>
                </c:pt>
                <c:pt idx="84">
                  <c:v>13623.978201634878</c:v>
                </c:pt>
                <c:pt idx="85">
                  <c:v>13605.442176870749</c:v>
                </c:pt>
                <c:pt idx="86">
                  <c:v>13586.95652173913</c:v>
                </c:pt>
                <c:pt idx="87">
                  <c:v>13568.521031207598</c:v>
                </c:pt>
                <c:pt idx="88">
                  <c:v>13550.135501355013</c:v>
                </c:pt>
                <c:pt idx="89">
                  <c:v>13531.799729364006</c:v>
                </c:pt>
                <c:pt idx="90">
                  <c:v>13513.513513513513</c:v>
                </c:pt>
                <c:pt idx="91">
                  <c:v>13495.27665317139</c:v>
                </c:pt>
                <c:pt idx="92">
                  <c:v>13477.088948787063</c:v>
                </c:pt>
                <c:pt idx="93">
                  <c:v>13458.950201884252</c:v>
                </c:pt>
                <c:pt idx="94">
                  <c:v>13440.860215053763</c:v>
                </c:pt>
                <c:pt idx="95">
                  <c:v>13422.818791946309</c:v>
                </c:pt>
                <c:pt idx="96">
                  <c:v>13404.825737265415</c:v>
                </c:pt>
                <c:pt idx="97">
                  <c:v>13386.880856760376</c:v>
                </c:pt>
                <c:pt idx="98">
                  <c:v>13368.98395721925</c:v>
                </c:pt>
                <c:pt idx="99">
                  <c:v>13351.13484646195</c:v>
                </c:pt>
                <c:pt idx="100">
                  <c:v>13333.333333333334</c:v>
                </c:pt>
                <c:pt idx="101">
                  <c:v>13315.579227696404</c:v>
                </c:pt>
                <c:pt idx="102">
                  <c:v>13297.872340425532</c:v>
                </c:pt>
                <c:pt idx="103">
                  <c:v>13280.212483399735</c:v>
                </c:pt>
                <c:pt idx="104">
                  <c:v>13262.599469496021</c:v>
                </c:pt>
                <c:pt idx="105">
                  <c:v>13245.033112582782</c:v>
                </c:pt>
                <c:pt idx="106">
                  <c:v>13227.513227513227</c:v>
                </c:pt>
                <c:pt idx="107">
                  <c:v>13210.03963011889</c:v>
                </c:pt>
                <c:pt idx="108">
                  <c:v>13192.612137203167</c:v>
                </c:pt>
                <c:pt idx="109">
                  <c:v>13175.230566534914</c:v>
                </c:pt>
                <c:pt idx="110">
                  <c:v>13157.894736842105</c:v>
                </c:pt>
                <c:pt idx="111">
                  <c:v>13140.604467805519</c:v>
                </c:pt>
                <c:pt idx="112">
                  <c:v>13123.359580052493</c:v>
                </c:pt>
                <c:pt idx="113">
                  <c:v>13106.15989515072</c:v>
                </c:pt>
                <c:pt idx="114">
                  <c:v>13089.005235602095</c:v>
                </c:pt>
                <c:pt idx="115">
                  <c:v>13071.895424836601</c:v>
                </c:pt>
                <c:pt idx="116">
                  <c:v>13054.830287206267</c:v>
                </c:pt>
                <c:pt idx="117">
                  <c:v>13037.80964797914</c:v>
                </c:pt>
                <c:pt idx="118">
                  <c:v>13020.833333333334</c:v>
                </c:pt>
                <c:pt idx="119">
                  <c:v>13003.901170351106</c:v>
                </c:pt>
                <c:pt idx="120">
                  <c:v>12987.012987012988</c:v>
                </c:pt>
                <c:pt idx="121">
                  <c:v>12970.168612191959</c:v>
                </c:pt>
                <c:pt idx="122">
                  <c:v>12953.367875647669</c:v>
                </c:pt>
                <c:pt idx="123">
                  <c:v>12936.610608020699</c:v>
                </c:pt>
                <c:pt idx="124">
                  <c:v>12919.896640826873</c:v>
                </c:pt>
                <c:pt idx="125">
                  <c:v>12903.225806451614</c:v>
                </c:pt>
                <c:pt idx="126">
                  <c:v>12886.59793814433</c:v>
                </c:pt>
                <c:pt idx="127">
                  <c:v>12870.01287001287</c:v>
                </c:pt>
                <c:pt idx="128">
                  <c:v>12853.470437017995</c:v>
                </c:pt>
                <c:pt idx="129">
                  <c:v>12836.970474967908</c:v>
                </c:pt>
                <c:pt idx="130">
                  <c:v>12820.51282051282</c:v>
                </c:pt>
                <c:pt idx="131">
                  <c:v>12804.097311139565</c:v>
                </c:pt>
                <c:pt idx="132">
                  <c:v>12787.723785166241</c:v>
                </c:pt>
                <c:pt idx="133">
                  <c:v>12771.392081736909</c:v>
                </c:pt>
                <c:pt idx="134">
                  <c:v>12755.102040816326</c:v>
                </c:pt>
                <c:pt idx="135">
                  <c:v>12738.853503184713</c:v>
                </c:pt>
                <c:pt idx="136">
                  <c:v>12722.64631043257</c:v>
                </c:pt>
                <c:pt idx="137">
                  <c:v>12706.480304955527</c:v>
                </c:pt>
                <c:pt idx="138">
                  <c:v>12690.355329949238</c:v>
                </c:pt>
                <c:pt idx="139">
                  <c:v>12674.271229404309</c:v>
                </c:pt>
                <c:pt idx="140">
                  <c:v>12658.227848101265</c:v>
                </c:pt>
                <c:pt idx="141">
                  <c:v>12642.225031605563</c:v>
                </c:pt>
                <c:pt idx="142">
                  <c:v>12626.262626262625</c:v>
                </c:pt>
                <c:pt idx="143">
                  <c:v>12610.340479192939</c:v>
                </c:pt>
                <c:pt idx="144">
                  <c:v>12594.458438287154</c:v>
                </c:pt>
                <c:pt idx="145">
                  <c:v>12578.616352201258</c:v>
                </c:pt>
                <c:pt idx="146">
                  <c:v>12562.814070351758</c:v>
                </c:pt>
                <c:pt idx="147">
                  <c:v>12547.051442910915</c:v>
                </c:pt>
                <c:pt idx="148">
                  <c:v>12531.328320802006</c:v>
                </c:pt>
                <c:pt idx="149">
                  <c:v>12515.644555694618</c:v>
                </c:pt>
                <c:pt idx="150">
                  <c:v>12500</c:v>
                </c:pt>
                <c:pt idx="151">
                  <c:v>12484.394506866416</c:v>
                </c:pt>
                <c:pt idx="152">
                  <c:v>12468.827930174564</c:v>
                </c:pt>
                <c:pt idx="153">
                  <c:v>12453.300124533002</c:v>
                </c:pt>
                <c:pt idx="154">
                  <c:v>12437.810945273632</c:v>
                </c:pt>
                <c:pt idx="155">
                  <c:v>12422.360248447205</c:v>
                </c:pt>
                <c:pt idx="156">
                  <c:v>12406.947890818859</c:v>
                </c:pt>
                <c:pt idx="157">
                  <c:v>12391.573729863692</c:v>
                </c:pt>
                <c:pt idx="158">
                  <c:v>12376.237623762376</c:v>
                </c:pt>
                <c:pt idx="159">
                  <c:v>12360.939431396786</c:v>
                </c:pt>
                <c:pt idx="160">
                  <c:v>12345.679012345679</c:v>
                </c:pt>
                <c:pt idx="161">
                  <c:v>12330.456226880395</c:v>
                </c:pt>
                <c:pt idx="162">
                  <c:v>12315.270935960591</c:v>
                </c:pt>
                <c:pt idx="163">
                  <c:v>12300.123001230013</c:v>
                </c:pt>
                <c:pt idx="164">
                  <c:v>12285.012285012284</c:v>
                </c:pt>
                <c:pt idx="165">
                  <c:v>12269.938650306749</c:v>
                </c:pt>
                <c:pt idx="166">
                  <c:v>12254.901960784313</c:v>
                </c:pt>
                <c:pt idx="167">
                  <c:v>12239.902080783353</c:v>
                </c:pt>
                <c:pt idx="168">
                  <c:v>12224.938875305623</c:v>
                </c:pt>
                <c:pt idx="169">
                  <c:v>12210.01221001221</c:v>
                </c:pt>
                <c:pt idx="170">
                  <c:v>12195.121951219513</c:v>
                </c:pt>
                <c:pt idx="171">
                  <c:v>12180.267965895249</c:v>
                </c:pt>
                <c:pt idx="172">
                  <c:v>12165.450121654501</c:v>
                </c:pt>
                <c:pt idx="173">
                  <c:v>12150.668286755772</c:v>
                </c:pt>
                <c:pt idx="174">
                  <c:v>12135.922330097088</c:v>
                </c:pt>
                <c:pt idx="175">
                  <c:v>12121.212121212122</c:v>
                </c:pt>
                <c:pt idx="176">
                  <c:v>12106.537530266343</c:v>
                </c:pt>
                <c:pt idx="177">
                  <c:v>12091.898428053204</c:v>
                </c:pt>
                <c:pt idx="178">
                  <c:v>12077.294685990339</c:v>
                </c:pt>
                <c:pt idx="179">
                  <c:v>12062.726176115802</c:v>
                </c:pt>
                <c:pt idx="180">
                  <c:v>12048.192771084337</c:v>
                </c:pt>
                <c:pt idx="181">
                  <c:v>12033.694344163658</c:v>
                </c:pt>
                <c:pt idx="182">
                  <c:v>12019.23076923077</c:v>
                </c:pt>
                <c:pt idx="183">
                  <c:v>12004.801920768306</c:v>
                </c:pt>
                <c:pt idx="184">
                  <c:v>11990.407673860911</c:v>
                </c:pt>
                <c:pt idx="185">
                  <c:v>11976.047904191617</c:v>
                </c:pt>
                <c:pt idx="186">
                  <c:v>11961.722488038278</c:v>
                </c:pt>
                <c:pt idx="187">
                  <c:v>11947.431302270012</c:v>
                </c:pt>
                <c:pt idx="188">
                  <c:v>11933.174224343675</c:v>
                </c:pt>
                <c:pt idx="189">
                  <c:v>11918.951132300357</c:v>
                </c:pt>
                <c:pt idx="190">
                  <c:v>11904.761904761905</c:v>
                </c:pt>
                <c:pt idx="191">
                  <c:v>11890.606420927468</c:v>
                </c:pt>
                <c:pt idx="192">
                  <c:v>11876.484560570072</c:v>
                </c:pt>
                <c:pt idx="193">
                  <c:v>11862.396204033215</c:v>
                </c:pt>
                <c:pt idx="194">
                  <c:v>11848.341232227489</c:v>
                </c:pt>
                <c:pt idx="195">
                  <c:v>11834.31952662722</c:v>
                </c:pt>
                <c:pt idx="196">
                  <c:v>11820.330969267139</c:v>
                </c:pt>
                <c:pt idx="197">
                  <c:v>11806.37544273908</c:v>
                </c:pt>
                <c:pt idx="198">
                  <c:v>11792.452830188678</c:v>
                </c:pt>
                <c:pt idx="199">
                  <c:v>11778.563015312131</c:v>
                </c:pt>
                <c:pt idx="200">
                  <c:v>11764.705882352941</c:v>
                </c:pt>
              </c:numCache>
            </c:numRef>
          </c:xVal>
          <c:yVal>
            <c:numRef>
              <c:f>Deaerated!$BC$2:$BC$302</c:f>
              <c:numCache>
                <c:formatCode>General</c:formatCode>
                <c:ptCount val="301"/>
                <c:pt idx="0">
                  <c:v>5.3038741786148608E-3</c:v>
                </c:pt>
                <c:pt idx="1">
                  <c:v>5.671772965570805E-3</c:v>
                </c:pt>
                <c:pt idx="2">
                  <c:v>8.01201802704056E-3</c:v>
                </c:pt>
                <c:pt idx="3">
                  <c:v>1.9519074530162592E-3</c:v>
                </c:pt>
                <c:pt idx="4">
                  <c:v>3.8935954952837421E-3</c:v>
                </c:pt>
                <c:pt idx="5">
                  <c:v>-9.094682840587411E-5</c:v>
                </c:pt>
                <c:pt idx="6">
                  <c:v>3.6892072803082175E-3</c:v>
                </c:pt>
                <c:pt idx="7">
                  <c:v>5.2221188926246508E-3</c:v>
                </c:pt>
                <c:pt idx="8">
                  <c:v>4.0571060672641608E-3</c:v>
                </c:pt>
                <c:pt idx="9">
                  <c:v>2.8001185451646854E-3</c:v>
                </c:pt>
                <c:pt idx="10">
                  <c:v>6.8470052016800717E-3</c:v>
                </c:pt>
                <c:pt idx="11">
                  <c:v>5.00751126690035E-3</c:v>
                </c:pt>
                <c:pt idx="12">
                  <c:v>6.7652499156898608E-3</c:v>
                </c:pt>
                <c:pt idx="13">
                  <c:v>4.4352242649688817E-3</c:v>
                </c:pt>
                <c:pt idx="14">
                  <c:v>5.2834353571173083E-3</c:v>
                </c:pt>
                <c:pt idx="15">
                  <c:v>5.6411147333244758E-3</c:v>
                </c:pt>
                <c:pt idx="16">
                  <c:v>3.8731566737861896E-3</c:v>
                </c:pt>
                <c:pt idx="17">
                  <c:v>3.6278908158155604E-3</c:v>
                </c:pt>
                <c:pt idx="18">
                  <c:v>3.4745996545839167E-3</c:v>
                </c:pt>
                <c:pt idx="19">
                  <c:v>3.8731566737861896E-3</c:v>
                </c:pt>
                <c:pt idx="20">
                  <c:v>3.3519667255986017E-3</c:v>
                </c:pt>
                <c:pt idx="21">
                  <c:v>3.1067008676279725E-3</c:v>
                </c:pt>
                <c:pt idx="22">
                  <c:v>3.8833760845349658E-3</c:v>
                </c:pt>
                <c:pt idx="23">
                  <c:v>3.3621861363473779E-3</c:v>
                </c:pt>
                <c:pt idx="24">
                  <c:v>1.9008103992723781E-3</c:v>
                </c:pt>
                <c:pt idx="25">
                  <c:v>3.1986755643669583E-3</c:v>
                </c:pt>
                <c:pt idx="26">
                  <c:v>5.3038741786148608E-3</c:v>
                </c:pt>
                <c:pt idx="27">
                  <c:v>4.966633623905245E-3</c:v>
                </c:pt>
                <c:pt idx="28">
                  <c:v>7.6849968830797217E-3</c:v>
                </c:pt>
                <c:pt idx="29">
                  <c:v>4.8337812841711542E-3</c:v>
                </c:pt>
                <c:pt idx="30">
                  <c:v>5.3243130001124133E-3</c:v>
                </c:pt>
                <c:pt idx="31">
                  <c:v>6.6528363974533225E-3</c:v>
                </c:pt>
                <c:pt idx="32">
                  <c:v>8.6354020827159091E-3</c:v>
                </c:pt>
                <c:pt idx="33">
                  <c:v>1.1476398270875701E-2</c:v>
                </c:pt>
                <c:pt idx="34">
                  <c:v>1.0985866554934441E-2</c:v>
                </c:pt>
                <c:pt idx="35">
                  <c:v>1.1282229466648952E-2</c:v>
                </c:pt>
                <c:pt idx="36">
                  <c:v>1.3969934493577101E-2</c:v>
                </c:pt>
                <c:pt idx="37">
                  <c:v>1.5717453731617835E-2</c:v>
                </c:pt>
                <c:pt idx="38">
                  <c:v>1.4470685620267137E-2</c:v>
                </c:pt>
                <c:pt idx="39">
                  <c:v>1.9733682155886893E-2</c:v>
                </c:pt>
                <c:pt idx="40">
                  <c:v>1.8997884581975003E-2</c:v>
                </c:pt>
                <c:pt idx="41">
                  <c:v>2.5732476265418535E-2</c:v>
                </c:pt>
                <c:pt idx="42">
                  <c:v>2.8788080079302628E-2</c:v>
                </c:pt>
                <c:pt idx="43">
                  <c:v>3.0658232246328677E-2</c:v>
                </c:pt>
                <c:pt idx="44">
                  <c:v>3.0402746977609269E-2</c:v>
                </c:pt>
                <c:pt idx="45">
                  <c:v>3.2313776787630429E-2</c:v>
                </c:pt>
                <c:pt idx="46">
                  <c:v>3.6585490480618883E-2</c:v>
                </c:pt>
                <c:pt idx="47">
                  <c:v>4.0305355993173433E-2</c:v>
                </c:pt>
                <c:pt idx="48">
                  <c:v>4.2788672805126056E-2</c:v>
                </c:pt>
                <c:pt idx="49">
                  <c:v>4.7285213534587596E-2</c:v>
                </c:pt>
                <c:pt idx="50">
                  <c:v>4.9042952183377106E-2</c:v>
                </c:pt>
                <c:pt idx="51">
                  <c:v>4.615085894147343E-2</c:v>
                </c:pt>
                <c:pt idx="52">
                  <c:v>4.807210816224336E-2</c:v>
                </c:pt>
                <c:pt idx="53">
                  <c:v>5.6840362584693369E-2</c:v>
                </c:pt>
                <c:pt idx="54">
                  <c:v>5.8506126536743891E-2</c:v>
                </c:pt>
                <c:pt idx="55">
                  <c:v>6.1796776797849839E-2</c:v>
                </c:pt>
                <c:pt idx="56">
                  <c:v>6.2736962586737249E-2</c:v>
                </c:pt>
                <c:pt idx="57">
                  <c:v>6.8510929659795813E-2</c:v>
                </c:pt>
                <c:pt idx="58">
                  <c:v>7.5562323076451415E-2</c:v>
                </c:pt>
                <c:pt idx="59">
                  <c:v>8.4749573339601245E-2</c:v>
                </c:pt>
                <c:pt idx="60">
                  <c:v>9.4182089460721694E-2</c:v>
                </c:pt>
                <c:pt idx="61">
                  <c:v>0.1078045639888404</c:v>
                </c:pt>
                <c:pt idx="62">
                  <c:v>0.12234678548434896</c:v>
                </c:pt>
                <c:pt idx="63">
                  <c:v>0.14223375880146749</c:v>
                </c:pt>
                <c:pt idx="64">
                  <c:v>0.16158932275964968</c:v>
                </c:pt>
                <c:pt idx="65">
                  <c:v>0.1925745761499392</c:v>
                </c:pt>
                <c:pt idx="66">
                  <c:v>0.22488835293756962</c:v>
                </c:pt>
                <c:pt idx="67">
                  <c:v>0.28395654706549622</c:v>
                </c:pt>
                <c:pt idx="68">
                  <c:v>0.33443021675370194</c:v>
                </c:pt>
                <c:pt idx="69">
                  <c:v>0.40678364485503765</c:v>
                </c:pt>
                <c:pt idx="70">
                  <c:v>0.46178451350495131</c:v>
                </c:pt>
                <c:pt idx="71">
                  <c:v>0.51785842028348639</c:v>
                </c:pt>
                <c:pt idx="72">
                  <c:v>0.57024311978171338</c:v>
                </c:pt>
                <c:pt idx="73">
                  <c:v>0.6163122234371966</c:v>
                </c:pt>
                <c:pt idx="74">
                  <c:v>0.65260135100610095</c:v>
                </c:pt>
                <c:pt idx="75">
                  <c:v>0.66359743697178419</c:v>
                </c:pt>
                <c:pt idx="76">
                  <c:v>0.67179340439230273</c:v>
                </c:pt>
                <c:pt idx="77">
                  <c:v>0.66381204459750853</c:v>
                </c:pt>
                <c:pt idx="78">
                  <c:v>0.64874863315381237</c:v>
                </c:pt>
                <c:pt idx="79">
                  <c:v>0.60439639050412342</c:v>
                </c:pt>
                <c:pt idx="80">
                  <c:v>0.57249139014644423</c:v>
                </c:pt>
                <c:pt idx="81">
                  <c:v>0.53217581474252196</c:v>
                </c:pt>
                <c:pt idx="82">
                  <c:v>0.49192155580309238</c:v>
                </c:pt>
                <c:pt idx="83">
                  <c:v>0.45446741540882751</c:v>
                </c:pt>
                <c:pt idx="84">
                  <c:v>0.44353264590763697</c:v>
                </c:pt>
                <c:pt idx="85">
                  <c:v>0.43972080569834343</c:v>
                </c:pt>
                <c:pt idx="86">
                  <c:v>0.44989933880412458</c:v>
                </c:pt>
                <c:pt idx="87">
                  <c:v>0.48227443205624765</c:v>
                </c:pt>
                <c:pt idx="88">
                  <c:v>0.52125126465208016</c:v>
                </c:pt>
                <c:pt idx="89">
                  <c:v>0.56333479811554066</c:v>
                </c:pt>
                <c:pt idx="90">
                  <c:v>0.62711414059865311</c:v>
                </c:pt>
                <c:pt idx="91">
                  <c:v>0.69363228516243758</c:v>
                </c:pt>
                <c:pt idx="92">
                  <c:v>0.76774345191256277</c:v>
                </c:pt>
                <c:pt idx="93">
                  <c:v>0.8420079098239196</c:v>
                </c:pt>
                <c:pt idx="94">
                  <c:v>0.90316086374459636</c:v>
                </c:pt>
                <c:pt idx="95">
                  <c:v>0.94584734244223478</c:v>
                </c:pt>
                <c:pt idx="96">
                  <c:v>0.98787977885195144</c:v>
                </c:pt>
                <c:pt idx="97">
                  <c:v>1</c:v>
                </c:pt>
                <c:pt idx="98">
                  <c:v>0.99215149254493984</c:v>
                </c:pt>
                <c:pt idx="99">
                  <c:v>0.97439015666356676</c:v>
                </c:pt>
                <c:pt idx="100">
                  <c:v>0.93735501211000172</c:v>
                </c:pt>
                <c:pt idx="101">
                  <c:v>0.86030065506422893</c:v>
                </c:pt>
                <c:pt idx="102">
                  <c:v>0.78425801968258513</c:v>
                </c:pt>
                <c:pt idx="103">
                  <c:v>0.71589016177327214</c:v>
                </c:pt>
                <c:pt idx="104">
                  <c:v>0.63552471564489588</c:v>
                </c:pt>
                <c:pt idx="105">
                  <c:v>0.56687071423461721</c:v>
                </c:pt>
                <c:pt idx="106">
                  <c:v>0.50763900953471019</c:v>
                </c:pt>
                <c:pt idx="107">
                  <c:v>0.45474333949904444</c:v>
                </c:pt>
                <c:pt idx="108">
                  <c:v>0.41823960430441581</c:v>
                </c:pt>
                <c:pt idx="109">
                  <c:v>0.38826607257825513</c:v>
                </c:pt>
                <c:pt idx="110">
                  <c:v>0.35409236303434743</c:v>
                </c:pt>
                <c:pt idx="111">
                  <c:v>0.33118044413559117</c:v>
                </c:pt>
                <c:pt idx="112">
                  <c:v>0.30750206943067665</c:v>
                </c:pt>
                <c:pt idx="113">
                  <c:v>0.28475366110390077</c:v>
                </c:pt>
                <c:pt idx="114">
                  <c:v>0.27100855364679671</c:v>
                </c:pt>
                <c:pt idx="115">
                  <c:v>0.24973174046784463</c:v>
                </c:pt>
                <c:pt idx="116">
                  <c:v>0.23757064167680092</c:v>
                </c:pt>
                <c:pt idx="117">
                  <c:v>0.21477113629628117</c:v>
                </c:pt>
                <c:pt idx="118">
                  <c:v>0.20482764963772188</c:v>
                </c:pt>
                <c:pt idx="119">
                  <c:v>0.19484328533616752</c:v>
                </c:pt>
                <c:pt idx="120">
                  <c:v>0.17533443021675371</c:v>
                </c:pt>
                <c:pt idx="121">
                  <c:v>0.16350035256967083</c:v>
                </c:pt>
                <c:pt idx="122">
                  <c:v>0.15336269710688483</c:v>
                </c:pt>
                <c:pt idx="123">
                  <c:v>0.14412434978999109</c:v>
                </c:pt>
                <c:pt idx="124">
                  <c:v>0.13754304926777922</c:v>
                </c:pt>
                <c:pt idx="125">
                  <c:v>0.12652652448059845</c:v>
                </c:pt>
                <c:pt idx="126">
                  <c:v>0.12407386590089216</c:v>
                </c:pt>
                <c:pt idx="127">
                  <c:v>0.11463113036902292</c:v>
                </c:pt>
                <c:pt idx="128">
                  <c:v>0.10659867352048481</c:v>
                </c:pt>
                <c:pt idx="129">
                  <c:v>0.10516795601565614</c:v>
                </c:pt>
                <c:pt idx="130">
                  <c:v>9.93326724781049E-2</c:v>
                </c:pt>
                <c:pt idx="131">
                  <c:v>9.1341093272561902E-2</c:v>
                </c:pt>
                <c:pt idx="132">
                  <c:v>9.2158646132463995E-2</c:v>
                </c:pt>
                <c:pt idx="133">
                  <c:v>8.75599112955147E-2</c:v>
                </c:pt>
                <c:pt idx="134">
                  <c:v>8.8377464155416793E-2</c:v>
                </c:pt>
                <c:pt idx="135">
                  <c:v>8.2562619439363133E-2</c:v>
                </c:pt>
                <c:pt idx="136">
                  <c:v>8.109102429153936E-2</c:v>
                </c:pt>
                <c:pt idx="137">
                  <c:v>7.8168272817389348E-2</c:v>
                </c:pt>
                <c:pt idx="138">
                  <c:v>7.5133107825002807E-2</c:v>
                </c:pt>
                <c:pt idx="139">
                  <c:v>7.0002963629117149E-2</c:v>
                </c:pt>
                <c:pt idx="140">
                  <c:v>6.9645284252909972E-2</c:v>
                </c:pt>
                <c:pt idx="141">
                  <c:v>6.5005671772965568E-2</c:v>
                </c:pt>
                <c:pt idx="142">
                  <c:v>6.4862600022482703E-2</c:v>
                </c:pt>
                <c:pt idx="143">
                  <c:v>6.4739967093497386E-2</c:v>
                </c:pt>
                <c:pt idx="144">
                  <c:v>6.0733958079977106E-2</c:v>
                </c:pt>
                <c:pt idx="145">
                  <c:v>6.1132515099179378E-2</c:v>
                </c:pt>
                <c:pt idx="146">
                  <c:v>5.8311957732517142E-2</c:v>
                </c:pt>
                <c:pt idx="147">
                  <c:v>5.5777543866820635E-2</c:v>
                </c:pt>
                <c:pt idx="148">
                  <c:v>5.3386201751607E-2</c:v>
                </c:pt>
                <c:pt idx="149">
                  <c:v>4.8583078699682175E-2</c:v>
                </c:pt>
                <c:pt idx="150">
                  <c:v>4.8511542824440743E-2</c:v>
                </c:pt>
                <c:pt idx="151">
                  <c:v>4.7775745250528856E-2</c:v>
                </c:pt>
                <c:pt idx="152">
                  <c:v>4.6406344210192838E-2</c:v>
                </c:pt>
                <c:pt idx="153">
                  <c:v>4.4035440916476758E-2</c:v>
                </c:pt>
                <c:pt idx="154">
                  <c:v>4.1879145248484975E-2</c:v>
                </c:pt>
                <c:pt idx="155">
                  <c:v>3.6462857551633573E-2</c:v>
                </c:pt>
                <c:pt idx="156">
                  <c:v>3.7351946286777106E-2</c:v>
                </c:pt>
                <c:pt idx="157">
                  <c:v>3.1199861016013818E-2</c:v>
                </c:pt>
                <c:pt idx="158">
                  <c:v>3.0137042298141088E-2</c:v>
                </c:pt>
                <c:pt idx="159">
                  <c:v>3.1322493944999134E-2</c:v>
                </c:pt>
                <c:pt idx="160">
                  <c:v>2.7091657895005773E-2</c:v>
                </c:pt>
                <c:pt idx="161">
                  <c:v>2.3995176438126577E-2</c:v>
                </c:pt>
                <c:pt idx="162">
                  <c:v>2.2922138309505073E-2</c:v>
                </c:pt>
                <c:pt idx="163">
                  <c:v>1.9662146280645457E-2</c:v>
                </c:pt>
                <c:pt idx="164">
                  <c:v>1.7035757718209969E-2</c:v>
                </c:pt>
                <c:pt idx="165">
                  <c:v>1.5308677301666787E-2</c:v>
                </c:pt>
                <c:pt idx="166">
                  <c:v>1.1772761182590212E-2</c:v>
                </c:pt>
                <c:pt idx="167">
                  <c:v>1.2089562915802274E-2</c:v>
                </c:pt>
                <c:pt idx="168">
                  <c:v>8.298161528006295E-3</c:v>
                </c:pt>
                <c:pt idx="169">
                  <c:v>8.6456214934646867E-3</c:v>
                </c:pt>
                <c:pt idx="170">
                  <c:v>6.8674440231776242E-3</c:v>
                </c:pt>
                <c:pt idx="171">
                  <c:v>5.3140935893636367E-3</c:v>
                </c:pt>
                <c:pt idx="172">
                  <c:v>3.4950384760814692E-3</c:v>
                </c:pt>
                <c:pt idx="173">
                  <c:v>1.8088357025333921E-3</c:v>
                </c:pt>
                <c:pt idx="174">
                  <c:v>1.9314686315187067E-3</c:v>
                </c:pt>
                <c:pt idx="175">
                  <c:v>-6.4990036074519936E-4</c:v>
                </c:pt>
                <c:pt idx="176">
                  <c:v>-1.3117431248914186E-4</c:v>
                </c:pt>
                <c:pt idx="177">
                  <c:v>-2.0132239175089162E-3</c:v>
                </c:pt>
                <c:pt idx="178">
                  <c:v>-1.1547934146117133E-3</c:v>
                </c:pt>
                <c:pt idx="179">
                  <c:v>-2.9023126526524479E-3</c:v>
                </c:pt>
                <c:pt idx="180">
                  <c:v>-2.7388020806720283E-3</c:v>
                </c:pt>
                <c:pt idx="181">
                  <c:v>-2.7388020806720283E-3</c:v>
                </c:pt>
                <c:pt idx="182">
                  <c:v>-3.1884561536181821E-3</c:v>
                </c:pt>
                <c:pt idx="183">
                  <c:v>-3.3519667255986017E-3</c:v>
                </c:pt>
                <c:pt idx="184">
                  <c:v>-1.1854516468580421E-3</c:v>
                </c:pt>
                <c:pt idx="185">
                  <c:v>-3.3724055470961542E-3</c:v>
                </c:pt>
                <c:pt idx="186">
                  <c:v>-2.7183632591744758E-3</c:v>
                </c:pt>
                <c:pt idx="187">
                  <c:v>-2.1358568464942308E-3</c:v>
                </c:pt>
                <c:pt idx="188">
                  <c:v>-2.4526585797062937E-3</c:v>
                </c:pt>
                <c:pt idx="189">
                  <c:v>-1.7986162917846158E-3</c:v>
                </c:pt>
                <c:pt idx="190">
                  <c:v>-2.0234433282576925E-3</c:v>
                </c:pt>
                <c:pt idx="191">
                  <c:v>-1.8394939347797206E-3</c:v>
                </c:pt>
                <c:pt idx="192">
                  <c:v>-1.3489622188384617E-3</c:v>
                </c:pt>
                <c:pt idx="193">
                  <c:v>-1.5329116123164338E-3</c:v>
                </c:pt>
                <c:pt idx="194">
                  <c:v>-1.410278683331119E-3</c:v>
                </c:pt>
                <c:pt idx="195">
                  <c:v>-1.0730381286215035E-3</c:v>
                </c:pt>
                <c:pt idx="196">
                  <c:v>-1.1036963608678323E-3</c:v>
                </c:pt>
                <c:pt idx="197">
                  <c:v>-5.6750431770104129E-4</c:v>
                </c:pt>
                <c:pt idx="198">
                  <c:v>-2.3674184746507517E-4</c:v>
                </c:pt>
                <c:pt idx="199">
                  <c:v>-1.3242108060049257E-5</c:v>
                </c:pt>
                <c:pt idx="200">
                  <c:v>8.6035481794119757E-17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30C-4F72-9E94-EEC38E0412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755184"/>
        <c:axId val="364628032"/>
      </c:scatterChart>
      <c:valAx>
        <c:axId val="362755184"/>
        <c:scaling>
          <c:orientation val="maxMin"/>
          <c:max val="15000"/>
          <c:min val="11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/>
                  <a:t>Wavenumber / cm</a:t>
                </a:r>
                <a:r>
                  <a:rPr lang="en-GB" baseline="30000" dirty="0"/>
                  <a:t>-1</a:t>
                </a:r>
              </a:p>
            </c:rich>
          </c:tx>
          <c:layout>
            <c:manualLayout>
              <c:xMode val="edge"/>
              <c:yMode val="edge"/>
              <c:x val="0.40536883165847371"/>
              <c:y val="0.926391168321497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ES"/>
            </a:p>
          </c:txPr>
        </c:title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364628032"/>
        <c:crosses val="autoZero"/>
        <c:crossBetween val="midCat"/>
        <c:majorUnit val="1000"/>
      </c:valAx>
      <c:valAx>
        <c:axId val="364628032"/>
        <c:scaling>
          <c:orientation val="minMax"/>
          <c:max val="1.2"/>
          <c:min val="0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Normalized Intensity / a.u.</a:t>
                </a:r>
              </a:p>
            </c:rich>
          </c:tx>
          <c:layout>
            <c:manualLayout>
              <c:xMode val="edge"/>
              <c:yMode val="edge"/>
              <c:x val="8.0085968257874021E-2"/>
              <c:y val="0.212581868476263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ES"/>
            </a:p>
          </c:txPr>
        </c:title>
        <c:numFmt formatCode="General" sourceLinked="1"/>
        <c:majorTickMark val="out"/>
        <c:minorTickMark val="none"/>
        <c:tickLblPos val="nextTo"/>
        <c:crossAx val="362755184"/>
        <c:crosses val="max"/>
        <c:crossBetween val="midCat"/>
        <c:majorUnit val="0.2"/>
      </c:valAx>
      <c:spPr>
        <a:noFill/>
        <a:ln w="19050"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0" cap="flat" cmpd="sng" algn="ctr">
      <a:noFill/>
      <a:round/>
    </a:ln>
    <a:effectLst/>
  </c:spPr>
  <c:txPr>
    <a:bodyPr/>
    <a:lstStyle/>
    <a:p>
      <a:pPr>
        <a:defRPr sz="1800"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900841303435609"/>
          <c:y val="3.3908256880733942E-2"/>
          <c:w val="0.7952297639875745"/>
          <c:h val="0.81654650966794284"/>
        </c:manualLayout>
      </c:layout>
      <c:scatterChart>
        <c:scatterStyle val="smoothMarker"/>
        <c:varyColors val="0"/>
        <c:ser>
          <c:idx val="7"/>
          <c:order val="0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Feuil1!$A$1:$A$2816</c:f>
              <c:numCache>
                <c:formatCode>General</c:formatCode>
                <c:ptCount val="2816"/>
                <c:pt idx="0">
                  <c:v>100.2</c:v>
                </c:pt>
                <c:pt idx="1">
                  <c:v>100.3</c:v>
                </c:pt>
                <c:pt idx="2">
                  <c:v>100.4</c:v>
                </c:pt>
                <c:pt idx="3">
                  <c:v>100.5</c:v>
                </c:pt>
                <c:pt idx="4">
                  <c:v>100.6</c:v>
                </c:pt>
                <c:pt idx="5">
                  <c:v>100.7</c:v>
                </c:pt>
                <c:pt idx="6">
                  <c:v>100.8</c:v>
                </c:pt>
                <c:pt idx="7">
                  <c:v>100.9</c:v>
                </c:pt>
                <c:pt idx="8">
                  <c:v>101</c:v>
                </c:pt>
                <c:pt idx="9">
                  <c:v>101.1</c:v>
                </c:pt>
                <c:pt idx="10">
                  <c:v>101.2</c:v>
                </c:pt>
                <c:pt idx="11">
                  <c:v>101.3</c:v>
                </c:pt>
                <c:pt idx="12">
                  <c:v>101.4</c:v>
                </c:pt>
                <c:pt idx="13">
                  <c:v>101.5</c:v>
                </c:pt>
                <c:pt idx="14">
                  <c:v>101.6</c:v>
                </c:pt>
                <c:pt idx="15">
                  <c:v>101.7</c:v>
                </c:pt>
                <c:pt idx="16">
                  <c:v>102</c:v>
                </c:pt>
                <c:pt idx="17">
                  <c:v>102.3</c:v>
                </c:pt>
                <c:pt idx="18">
                  <c:v>102.4</c:v>
                </c:pt>
                <c:pt idx="19">
                  <c:v>102.7</c:v>
                </c:pt>
                <c:pt idx="20">
                  <c:v>102.8</c:v>
                </c:pt>
                <c:pt idx="21">
                  <c:v>102.9</c:v>
                </c:pt>
                <c:pt idx="22">
                  <c:v>104.6</c:v>
                </c:pt>
                <c:pt idx="23">
                  <c:v>104.7</c:v>
                </c:pt>
                <c:pt idx="24">
                  <c:v>105</c:v>
                </c:pt>
                <c:pt idx="25">
                  <c:v>105.1</c:v>
                </c:pt>
                <c:pt idx="26">
                  <c:v>105.3</c:v>
                </c:pt>
                <c:pt idx="27">
                  <c:v>105.8</c:v>
                </c:pt>
                <c:pt idx="28">
                  <c:v>106.2</c:v>
                </c:pt>
                <c:pt idx="29">
                  <c:v>106.3</c:v>
                </c:pt>
                <c:pt idx="30">
                  <c:v>106.5</c:v>
                </c:pt>
                <c:pt idx="31">
                  <c:v>106.6</c:v>
                </c:pt>
                <c:pt idx="32">
                  <c:v>106.7</c:v>
                </c:pt>
                <c:pt idx="33">
                  <c:v>106.8</c:v>
                </c:pt>
                <c:pt idx="34">
                  <c:v>106.9</c:v>
                </c:pt>
                <c:pt idx="35">
                  <c:v>107</c:v>
                </c:pt>
                <c:pt idx="36">
                  <c:v>107.1</c:v>
                </c:pt>
                <c:pt idx="37">
                  <c:v>107.2</c:v>
                </c:pt>
                <c:pt idx="38">
                  <c:v>107.3</c:v>
                </c:pt>
                <c:pt idx="39">
                  <c:v>107.4</c:v>
                </c:pt>
                <c:pt idx="40">
                  <c:v>107.6</c:v>
                </c:pt>
                <c:pt idx="41">
                  <c:v>107.8</c:v>
                </c:pt>
                <c:pt idx="42">
                  <c:v>108.1</c:v>
                </c:pt>
                <c:pt idx="43">
                  <c:v>108.4</c:v>
                </c:pt>
                <c:pt idx="44">
                  <c:v>108.5</c:v>
                </c:pt>
                <c:pt idx="45">
                  <c:v>108.6</c:v>
                </c:pt>
                <c:pt idx="46">
                  <c:v>108.7</c:v>
                </c:pt>
                <c:pt idx="47">
                  <c:v>108.8</c:v>
                </c:pt>
                <c:pt idx="48">
                  <c:v>108.9</c:v>
                </c:pt>
                <c:pt idx="49">
                  <c:v>109</c:v>
                </c:pt>
                <c:pt idx="50">
                  <c:v>109.1</c:v>
                </c:pt>
                <c:pt idx="51">
                  <c:v>109.2</c:v>
                </c:pt>
                <c:pt idx="52">
                  <c:v>109.4</c:v>
                </c:pt>
                <c:pt idx="53">
                  <c:v>110.1</c:v>
                </c:pt>
                <c:pt idx="54">
                  <c:v>110.2</c:v>
                </c:pt>
                <c:pt idx="55">
                  <c:v>110.3</c:v>
                </c:pt>
                <c:pt idx="56">
                  <c:v>110.4</c:v>
                </c:pt>
                <c:pt idx="57">
                  <c:v>110.5</c:v>
                </c:pt>
                <c:pt idx="58">
                  <c:v>110.6</c:v>
                </c:pt>
                <c:pt idx="59">
                  <c:v>110.7</c:v>
                </c:pt>
                <c:pt idx="60">
                  <c:v>110.8</c:v>
                </c:pt>
                <c:pt idx="61">
                  <c:v>110.9</c:v>
                </c:pt>
                <c:pt idx="62">
                  <c:v>111</c:v>
                </c:pt>
                <c:pt idx="63">
                  <c:v>111.1</c:v>
                </c:pt>
                <c:pt idx="64">
                  <c:v>111.2</c:v>
                </c:pt>
                <c:pt idx="65">
                  <c:v>111.3</c:v>
                </c:pt>
                <c:pt idx="66">
                  <c:v>111.4</c:v>
                </c:pt>
                <c:pt idx="67">
                  <c:v>111.5</c:v>
                </c:pt>
                <c:pt idx="68">
                  <c:v>111.6</c:v>
                </c:pt>
                <c:pt idx="69">
                  <c:v>111.9</c:v>
                </c:pt>
                <c:pt idx="70">
                  <c:v>112</c:v>
                </c:pt>
                <c:pt idx="71">
                  <c:v>112.2</c:v>
                </c:pt>
                <c:pt idx="72">
                  <c:v>112.3</c:v>
                </c:pt>
                <c:pt idx="73">
                  <c:v>112.6</c:v>
                </c:pt>
                <c:pt idx="74">
                  <c:v>112.9</c:v>
                </c:pt>
                <c:pt idx="75">
                  <c:v>113</c:v>
                </c:pt>
                <c:pt idx="76">
                  <c:v>113.2</c:v>
                </c:pt>
                <c:pt idx="77">
                  <c:v>113.3</c:v>
                </c:pt>
                <c:pt idx="78">
                  <c:v>113.6</c:v>
                </c:pt>
                <c:pt idx="79">
                  <c:v>113.9</c:v>
                </c:pt>
                <c:pt idx="80">
                  <c:v>114.5</c:v>
                </c:pt>
                <c:pt idx="81">
                  <c:v>114.7</c:v>
                </c:pt>
                <c:pt idx="82">
                  <c:v>114.9</c:v>
                </c:pt>
                <c:pt idx="83">
                  <c:v>115</c:v>
                </c:pt>
                <c:pt idx="84">
                  <c:v>115.4</c:v>
                </c:pt>
                <c:pt idx="85">
                  <c:v>116</c:v>
                </c:pt>
                <c:pt idx="86">
                  <c:v>116.3</c:v>
                </c:pt>
                <c:pt idx="87">
                  <c:v>116.4</c:v>
                </c:pt>
                <c:pt idx="88">
                  <c:v>116.6</c:v>
                </c:pt>
                <c:pt idx="89">
                  <c:v>117.2</c:v>
                </c:pt>
                <c:pt idx="90">
                  <c:v>117.8</c:v>
                </c:pt>
                <c:pt idx="91">
                  <c:v>119.6</c:v>
                </c:pt>
                <c:pt idx="92">
                  <c:v>120.1</c:v>
                </c:pt>
                <c:pt idx="93">
                  <c:v>120.2</c:v>
                </c:pt>
                <c:pt idx="94">
                  <c:v>120.3</c:v>
                </c:pt>
                <c:pt idx="95">
                  <c:v>120.4</c:v>
                </c:pt>
                <c:pt idx="96">
                  <c:v>120.5</c:v>
                </c:pt>
                <c:pt idx="97">
                  <c:v>120.6</c:v>
                </c:pt>
                <c:pt idx="98">
                  <c:v>120.7</c:v>
                </c:pt>
                <c:pt idx="99">
                  <c:v>120.8</c:v>
                </c:pt>
                <c:pt idx="100">
                  <c:v>120.9</c:v>
                </c:pt>
                <c:pt idx="101">
                  <c:v>121</c:v>
                </c:pt>
                <c:pt idx="102">
                  <c:v>121.1</c:v>
                </c:pt>
                <c:pt idx="103">
                  <c:v>121.2</c:v>
                </c:pt>
                <c:pt idx="104">
                  <c:v>121.3</c:v>
                </c:pt>
                <c:pt idx="105">
                  <c:v>121.4</c:v>
                </c:pt>
                <c:pt idx="106">
                  <c:v>121.9</c:v>
                </c:pt>
                <c:pt idx="107">
                  <c:v>122</c:v>
                </c:pt>
                <c:pt idx="108">
                  <c:v>122.1</c:v>
                </c:pt>
                <c:pt idx="109">
                  <c:v>122.5</c:v>
                </c:pt>
                <c:pt idx="110">
                  <c:v>122.6</c:v>
                </c:pt>
                <c:pt idx="111">
                  <c:v>122.7</c:v>
                </c:pt>
                <c:pt idx="112">
                  <c:v>122.8</c:v>
                </c:pt>
                <c:pt idx="113">
                  <c:v>122.9</c:v>
                </c:pt>
                <c:pt idx="114">
                  <c:v>123</c:v>
                </c:pt>
                <c:pt idx="115">
                  <c:v>123.1</c:v>
                </c:pt>
                <c:pt idx="116">
                  <c:v>123.2</c:v>
                </c:pt>
                <c:pt idx="117">
                  <c:v>123.9</c:v>
                </c:pt>
                <c:pt idx="118">
                  <c:v>124</c:v>
                </c:pt>
                <c:pt idx="119">
                  <c:v>124.6</c:v>
                </c:pt>
                <c:pt idx="120">
                  <c:v>124.9</c:v>
                </c:pt>
                <c:pt idx="121">
                  <c:v>125.1</c:v>
                </c:pt>
                <c:pt idx="122">
                  <c:v>125.3</c:v>
                </c:pt>
                <c:pt idx="123">
                  <c:v>126</c:v>
                </c:pt>
                <c:pt idx="124">
                  <c:v>126.6</c:v>
                </c:pt>
                <c:pt idx="125">
                  <c:v>126.8</c:v>
                </c:pt>
                <c:pt idx="126">
                  <c:v>126.9</c:v>
                </c:pt>
                <c:pt idx="127">
                  <c:v>127</c:v>
                </c:pt>
                <c:pt idx="128">
                  <c:v>127.4</c:v>
                </c:pt>
                <c:pt idx="129">
                  <c:v>127.9</c:v>
                </c:pt>
                <c:pt idx="130">
                  <c:v>128.1</c:v>
                </c:pt>
                <c:pt idx="131">
                  <c:v>128.19999999999999</c:v>
                </c:pt>
                <c:pt idx="132">
                  <c:v>128.30000000000001</c:v>
                </c:pt>
                <c:pt idx="133">
                  <c:v>128.4</c:v>
                </c:pt>
                <c:pt idx="134">
                  <c:v>128.5</c:v>
                </c:pt>
                <c:pt idx="135">
                  <c:v>128.6</c:v>
                </c:pt>
                <c:pt idx="136">
                  <c:v>128.69999999999999</c:v>
                </c:pt>
                <c:pt idx="137">
                  <c:v>128.80000000000001</c:v>
                </c:pt>
                <c:pt idx="138">
                  <c:v>128.9</c:v>
                </c:pt>
                <c:pt idx="139">
                  <c:v>129</c:v>
                </c:pt>
                <c:pt idx="140">
                  <c:v>129.1</c:v>
                </c:pt>
                <c:pt idx="141">
                  <c:v>129.19999999999999</c:v>
                </c:pt>
                <c:pt idx="142">
                  <c:v>129.30000000000001</c:v>
                </c:pt>
                <c:pt idx="143">
                  <c:v>129.4</c:v>
                </c:pt>
                <c:pt idx="144">
                  <c:v>129.5</c:v>
                </c:pt>
                <c:pt idx="145">
                  <c:v>129.6</c:v>
                </c:pt>
                <c:pt idx="146">
                  <c:v>129.69999999999999</c:v>
                </c:pt>
                <c:pt idx="147">
                  <c:v>129.80000000000001</c:v>
                </c:pt>
                <c:pt idx="148">
                  <c:v>129.9</c:v>
                </c:pt>
                <c:pt idx="149">
                  <c:v>130</c:v>
                </c:pt>
                <c:pt idx="150">
                  <c:v>130.1</c:v>
                </c:pt>
                <c:pt idx="151">
                  <c:v>130.30000000000001</c:v>
                </c:pt>
                <c:pt idx="152">
                  <c:v>130.6</c:v>
                </c:pt>
                <c:pt idx="153">
                  <c:v>130.69999999999999</c:v>
                </c:pt>
                <c:pt idx="154">
                  <c:v>130.80000000000001</c:v>
                </c:pt>
                <c:pt idx="155">
                  <c:v>131</c:v>
                </c:pt>
                <c:pt idx="156">
                  <c:v>131.1</c:v>
                </c:pt>
                <c:pt idx="157">
                  <c:v>131.30000000000001</c:v>
                </c:pt>
                <c:pt idx="158">
                  <c:v>131.4</c:v>
                </c:pt>
                <c:pt idx="159">
                  <c:v>131.9</c:v>
                </c:pt>
                <c:pt idx="160">
                  <c:v>132.1</c:v>
                </c:pt>
                <c:pt idx="161">
                  <c:v>132.5</c:v>
                </c:pt>
                <c:pt idx="162">
                  <c:v>132.69999999999999</c:v>
                </c:pt>
                <c:pt idx="163">
                  <c:v>132.80000000000001</c:v>
                </c:pt>
                <c:pt idx="164">
                  <c:v>132.9</c:v>
                </c:pt>
                <c:pt idx="165">
                  <c:v>133.1</c:v>
                </c:pt>
                <c:pt idx="166">
                  <c:v>133.19999999999999</c:v>
                </c:pt>
                <c:pt idx="167">
                  <c:v>133.30000000000001</c:v>
                </c:pt>
                <c:pt idx="168">
                  <c:v>133.4</c:v>
                </c:pt>
                <c:pt idx="169">
                  <c:v>133.6</c:v>
                </c:pt>
                <c:pt idx="170">
                  <c:v>133.69999999999999</c:v>
                </c:pt>
                <c:pt idx="171">
                  <c:v>133.80000000000001</c:v>
                </c:pt>
                <c:pt idx="172">
                  <c:v>134</c:v>
                </c:pt>
                <c:pt idx="173">
                  <c:v>134.19999999999999</c:v>
                </c:pt>
                <c:pt idx="174">
                  <c:v>134.30000000000001</c:v>
                </c:pt>
                <c:pt idx="175">
                  <c:v>134.5</c:v>
                </c:pt>
                <c:pt idx="176">
                  <c:v>134.69999999999999</c:v>
                </c:pt>
                <c:pt idx="177">
                  <c:v>134.80000000000001</c:v>
                </c:pt>
                <c:pt idx="178">
                  <c:v>134.9</c:v>
                </c:pt>
                <c:pt idx="179">
                  <c:v>135.19999999999999</c:v>
                </c:pt>
                <c:pt idx="180">
                  <c:v>135.30000000000001</c:v>
                </c:pt>
                <c:pt idx="181">
                  <c:v>135.4</c:v>
                </c:pt>
                <c:pt idx="182">
                  <c:v>136.1</c:v>
                </c:pt>
                <c:pt idx="183">
                  <c:v>136.4</c:v>
                </c:pt>
                <c:pt idx="184">
                  <c:v>136.5</c:v>
                </c:pt>
                <c:pt idx="185">
                  <c:v>136.6</c:v>
                </c:pt>
                <c:pt idx="186">
                  <c:v>136.69999999999999</c:v>
                </c:pt>
                <c:pt idx="187">
                  <c:v>136.9</c:v>
                </c:pt>
                <c:pt idx="188">
                  <c:v>137</c:v>
                </c:pt>
                <c:pt idx="189">
                  <c:v>137.1</c:v>
                </c:pt>
                <c:pt idx="190">
                  <c:v>137.19999999999999</c:v>
                </c:pt>
                <c:pt idx="191">
                  <c:v>137.4</c:v>
                </c:pt>
                <c:pt idx="192">
                  <c:v>137.69999999999999</c:v>
                </c:pt>
                <c:pt idx="193">
                  <c:v>137.9</c:v>
                </c:pt>
                <c:pt idx="194">
                  <c:v>138.30000000000001</c:v>
                </c:pt>
                <c:pt idx="195">
                  <c:v>138.4</c:v>
                </c:pt>
                <c:pt idx="196">
                  <c:v>138.6</c:v>
                </c:pt>
                <c:pt idx="197">
                  <c:v>138.69999999999999</c:v>
                </c:pt>
                <c:pt idx="198">
                  <c:v>138.80000000000001</c:v>
                </c:pt>
                <c:pt idx="199">
                  <c:v>138.9</c:v>
                </c:pt>
                <c:pt idx="200">
                  <c:v>139</c:v>
                </c:pt>
                <c:pt idx="201">
                  <c:v>139.1</c:v>
                </c:pt>
                <c:pt idx="202">
                  <c:v>139.19999999999999</c:v>
                </c:pt>
                <c:pt idx="203">
                  <c:v>140.30000000000001</c:v>
                </c:pt>
                <c:pt idx="204">
                  <c:v>141</c:v>
                </c:pt>
                <c:pt idx="205">
                  <c:v>141.19999999999999</c:v>
                </c:pt>
                <c:pt idx="206">
                  <c:v>141.30000000000001</c:v>
                </c:pt>
                <c:pt idx="207">
                  <c:v>141.4</c:v>
                </c:pt>
                <c:pt idx="208">
                  <c:v>141.69999999999999</c:v>
                </c:pt>
                <c:pt idx="209">
                  <c:v>142.1</c:v>
                </c:pt>
                <c:pt idx="210">
                  <c:v>142.4</c:v>
                </c:pt>
                <c:pt idx="211">
                  <c:v>142.5</c:v>
                </c:pt>
                <c:pt idx="212">
                  <c:v>142.69999999999999</c:v>
                </c:pt>
                <c:pt idx="213">
                  <c:v>142.80000000000001</c:v>
                </c:pt>
                <c:pt idx="214">
                  <c:v>142.9</c:v>
                </c:pt>
                <c:pt idx="215">
                  <c:v>143.19999999999999</c:v>
                </c:pt>
                <c:pt idx="216">
                  <c:v>143.4</c:v>
                </c:pt>
                <c:pt idx="217">
                  <c:v>143.69999999999999</c:v>
                </c:pt>
                <c:pt idx="218">
                  <c:v>144</c:v>
                </c:pt>
                <c:pt idx="219">
                  <c:v>144.4</c:v>
                </c:pt>
                <c:pt idx="220">
                  <c:v>144.5</c:v>
                </c:pt>
                <c:pt idx="221">
                  <c:v>145.80000000000001</c:v>
                </c:pt>
                <c:pt idx="222">
                  <c:v>146.30000000000001</c:v>
                </c:pt>
                <c:pt idx="223">
                  <c:v>146.4</c:v>
                </c:pt>
                <c:pt idx="224">
                  <c:v>146.5</c:v>
                </c:pt>
                <c:pt idx="225">
                  <c:v>146.69999999999999</c:v>
                </c:pt>
                <c:pt idx="226">
                  <c:v>146.80000000000001</c:v>
                </c:pt>
                <c:pt idx="227">
                  <c:v>147</c:v>
                </c:pt>
                <c:pt idx="228">
                  <c:v>147.1</c:v>
                </c:pt>
                <c:pt idx="229">
                  <c:v>147.19999999999999</c:v>
                </c:pt>
                <c:pt idx="230">
                  <c:v>147.30000000000001</c:v>
                </c:pt>
                <c:pt idx="231">
                  <c:v>147.4</c:v>
                </c:pt>
                <c:pt idx="232">
                  <c:v>147.5</c:v>
                </c:pt>
                <c:pt idx="233">
                  <c:v>148</c:v>
                </c:pt>
                <c:pt idx="234">
                  <c:v>148.1</c:v>
                </c:pt>
                <c:pt idx="235">
                  <c:v>148.19999999999999</c:v>
                </c:pt>
                <c:pt idx="236">
                  <c:v>148.30000000000001</c:v>
                </c:pt>
                <c:pt idx="237">
                  <c:v>148.4</c:v>
                </c:pt>
                <c:pt idx="238">
                  <c:v>148.5</c:v>
                </c:pt>
                <c:pt idx="239">
                  <c:v>148.6</c:v>
                </c:pt>
                <c:pt idx="240">
                  <c:v>148.69999999999999</c:v>
                </c:pt>
                <c:pt idx="241">
                  <c:v>148.80000000000001</c:v>
                </c:pt>
                <c:pt idx="242">
                  <c:v>148.9</c:v>
                </c:pt>
                <c:pt idx="243">
                  <c:v>149</c:v>
                </c:pt>
                <c:pt idx="244">
                  <c:v>149.1</c:v>
                </c:pt>
                <c:pt idx="245">
                  <c:v>149.19999999999999</c:v>
                </c:pt>
                <c:pt idx="246">
                  <c:v>149.30000000000001</c:v>
                </c:pt>
                <c:pt idx="247">
                  <c:v>149.4</c:v>
                </c:pt>
                <c:pt idx="248">
                  <c:v>149.5</c:v>
                </c:pt>
                <c:pt idx="249">
                  <c:v>149.6</c:v>
                </c:pt>
                <c:pt idx="250">
                  <c:v>149.69999999999999</c:v>
                </c:pt>
                <c:pt idx="251">
                  <c:v>149.80000000000001</c:v>
                </c:pt>
                <c:pt idx="252">
                  <c:v>149.9</c:v>
                </c:pt>
                <c:pt idx="253">
                  <c:v>150.1</c:v>
                </c:pt>
                <c:pt idx="254">
                  <c:v>150.19999999999999</c:v>
                </c:pt>
                <c:pt idx="255">
                  <c:v>150.4</c:v>
                </c:pt>
                <c:pt idx="256">
                  <c:v>150.5</c:v>
                </c:pt>
                <c:pt idx="257">
                  <c:v>150.6</c:v>
                </c:pt>
                <c:pt idx="258">
                  <c:v>150.69999999999999</c:v>
                </c:pt>
                <c:pt idx="259">
                  <c:v>150.80000000000001</c:v>
                </c:pt>
                <c:pt idx="260">
                  <c:v>150.9</c:v>
                </c:pt>
                <c:pt idx="261">
                  <c:v>151</c:v>
                </c:pt>
                <c:pt idx="262">
                  <c:v>151.1</c:v>
                </c:pt>
                <c:pt idx="263">
                  <c:v>151.19999999999999</c:v>
                </c:pt>
                <c:pt idx="264">
                  <c:v>151.30000000000001</c:v>
                </c:pt>
                <c:pt idx="265">
                  <c:v>151.6</c:v>
                </c:pt>
                <c:pt idx="266">
                  <c:v>152.19999999999999</c:v>
                </c:pt>
                <c:pt idx="267">
                  <c:v>152.5</c:v>
                </c:pt>
                <c:pt idx="268">
                  <c:v>152.80000000000001</c:v>
                </c:pt>
                <c:pt idx="269">
                  <c:v>153.1</c:v>
                </c:pt>
                <c:pt idx="270">
                  <c:v>154.69999999999999</c:v>
                </c:pt>
                <c:pt idx="271">
                  <c:v>154.80000000000001</c:v>
                </c:pt>
                <c:pt idx="272">
                  <c:v>155.1</c:v>
                </c:pt>
                <c:pt idx="273">
                  <c:v>155.30000000000001</c:v>
                </c:pt>
                <c:pt idx="274">
                  <c:v>156.9</c:v>
                </c:pt>
                <c:pt idx="275">
                  <c:v>157.69999999999999</c:v>
                </c:pt>
                <c:pt idx="276">
                  <c:v>157.9</c:v>
                </c:pt>
                <c:pt idx="277">
                  <c:v>158.1</c:v>
                </c:pt>
                <c:pt idx="278">
                  <c:v>158.4</c:v>
                </c:pt>
                <c:pt idx="279">
                  <c:v>160</c:v>
                </c:pt>
                <c:pt idx="280">
                  <c:v>160.30000000000001</c:v>
                </c:pt>
                <c:pt idx="281">
                  <c:v>160.9</c:v>
                </c:pt>
                <c:pt idx="282">
                  <c:v>161</c:v>
                </c:pt>
                <c:pt idx="283">
                  <c:v>161.1</c:v>
                </c:pt>
                <c:pt idx="284">
                  <c:v>161.19999999999999</c:v>
                </c:pt>
                <c:pt idx="285">
                  <c:v>161.5</c:v>
                </c:pt>
                <c:pt idx="286">
                  <c:v>162.5</c:v>
                </c:pt>
                <c:pt idx="287">
                  <c:v>163.5</c:v>
                </c:pt>
                <c:pt idx="288">
                  <c:v>164.1</c:v>
                </c:pt>
                <c:pt idx="289">
                  <c:v>164.3</c:v>
                </c:pt>
                <c:pt idx="290">
                  <c:v>165.6</c:v>
                </c:pt>
                <c:pt idx="291">
                  <c:v>165.8</c:v>
                </c:pt>
                <c:pt idx="292">
                  <c:v>166.4</c:v>
                </c:pt>
                <c:pt idx="293">
                  <c:v>166.7</c:v>
                </c:pt>
                <c:pt idx="294">
                  <c:v>167.4</c:v>
                </c:pt>
                <c:pt idx="295">
                  <c:v>167.5</c:v>
                </c:pt>
                <c:pt idx="296">
                  <c:v>167.8</c:v>
                </c:pt>
                <c:pt idx="297">
                  <c:v>168</c:v>
                </c:pt>
                <c:pt idx="298">
                  <c:v>168.7</c:v>
                </c:pt>
                <c:pt idx="299">
                  <c:v>169.6</c:v>
                </c:pt>
                <c:pt idx="300">
                  <c:v>170</c:v>
                </c:pt>
                <c:pt idx="301">
                  <c:v>170.7</c:v>
                </c:pt>
                <c:pt idx="302">
                  <c:v>170.8</c:v>
                </c:pt>
                <c:pt idx="303">
                  <c:v>171</c:v>
                </c:pt>
                <c:pt idx="304">
                  <c:v>171.1</c:v>
                </c:pt>
                <c:pt idx="305">
                  <c:v>171.4</c:v>
                </c:pt>
                <c:pt idx="306">
                  <c:v>171.5</c:v>
                </c:pt>
                <c:pt idx="307">
                  <c:v>172.4</c:v>
                </c:pt>
                <c:pt idx="308">
                  <c:v>172.7</c:v>
                </c:pt>
                <c:pt idx="309">
                  <c:v>172.8</c:v>
                </c:pt>
                <c:pt idx="310">
                  <c:v>173.2</c:v>
                </c:pt>
                <c:pt idx="311">
                  <c:v>173.3</c:v>
                </c:pt>
                <c:pt idx="312">
                  <c:v>174</c:v>
                </c:pt>
                <c:pt idx="313">
                  <c:v>174.3</c:v>
                </c:pt>
                <c:pt idx="314">
                  <c:v>174.5</c:v>
                </c:pt>
                <c:pt idx="315">
                  <c:v>175.2</c:v>
                </c:pt>
                <c:pt idx="316">
                  <c:v>175.3</c:v>
                </c:pt>
                <c:pt idx="317">
                  <c:v>176.5</c:v>
                </c:pt>
                <c:pt idx="318">
                  <c:v>176.9</c:v>
                </c:pt>
                <c:pt idx="319">
                  <c:v>177.3</c:v>
                </c:pt>
                <c:pt idx="320">
                  <c:v>177.5</c:v>
                </c:pt>
                <c:pt idx="321">
                  <c:v>178.3</c:v>
                </c:pt>
                <c:pt idx="322">
                  <c:v>178.6</c:v>
                </c:pt>
                <c:pt idx="323">
                  <c:v>178.7</c:v>
                </c:pt>
                <c:pt idx="324">
                  <c:v>178.8</c:v>
                </c:pt>
                <c:pt idx="325">
                  <c:v>179.1</c:v>
                </c:pt>
                <c:pt idx="326">
                  <c:v>180.4</c:v>
                </c:pt>
                <c:pt idx="327">
                  <c:v>180.5</c:v>
                </c:pt>
                <c:pt idx="328">
                  <c:v>181.1</c:v>
                </c:pt>
                <c:pt idx="329">
                  <c:v>183.1</c:v>
                </c:pt>
                <c:pt idx="330">
                  <c:v>184.6</c:v>
                </c:pt>
                <c:pt idx="331">
                  <c:v>184.7</c:v>
                </c:pt>
                <c:pt idx="332">
                  <c:v>184.8</c:v>
                </c:pt>
                <c:pt idx="333">
                  <c:v>184.9</c:v>
                </c:pt>
                <c:pt idx="334">
                  <c:v>185</c:v>
                </c:pt>
                <c:pt idx="335">
                  <c:v>185.3</c:v>
                </c:pt>
                <c:pt idx="336">
                  <c:v>186.4</c:v>
                </c:pt>
                <c:pt idx="337">
                  <c:v>186.5</c:v>
                </c:pt>
                <c:pt idx="338">
                  <c:v>186.7</c:v>
                </c:pt>
                <c:pt idx="339">
                  <c:v>187.2</c:v>
                </c:pt>
                <c:pt idx="340">
                  <c:v>187.3</c:v>
                </c:pt>
                <c:pt idx="341">
                  <c:v>188.5</c:v>
                </c:pt>
                <c:pt idx="342">
                  <c:v>188.6</c:v>
                </c:pt>
                <c:pt idx="343">
                  <c:v>188.7</c:v>
                </c:pt>
                <c:pt idx="344">
                  <c:v>189</c:v>
                </c:pt>
                <c:pt idx="345">
                  <c:v>189.2</c:v>
                </c:pt>
                <c:pt idx="346">
                  <c:v>189.5</c:v>
                </c:pt>
                <c:pt idx="347">
                  <c:v>190</c:v>
                </c:pt>
                <c:pt idx="348">
                  <c:v>190.3</c:v>
                </c:pt>
                <c:pt idx="349">
                  <c:v>190.6</c:v>
                </c:pt>
                <c:pt idx="350">
                  <c:v>191.1</c:v>
                </c:pt>
                <c:pt idx="351">
                  <c:v>192</c:v>
                </c:pt>
                <c:pt idx="352">
                  <c:v>192.5</c:v>
                </c:pt>
                <c:pt idx="353">
                  <c:v>192.6</c:v>
                </c:pt>
                <c:pt idx="354">
                  <c:v>192.9</c:v>
                </c:pt>
                <c:pt idx="355">
                  <c:v>193.1</c:v>
                </c:pt>
                <c:pt idx="356">
                  <c:v>193.3</c:v>
                </c:pt>
                <c:pt idx="357">
                  <c:v>193.7</c:v>
                </c:pt>
                <c:pt idx="358">
                  <c:v>195.2</c:v>
                </c:pt>
                <c:pt idx="359">
                  <c:v>195.4</c:v>
                </c:pt>
                <c:pt idx="360">
                  <c:v>196.1</c:v>
                </c:pt>
                <c:pt idx="361">
                  <c:v>196.8</c:v>
                </c:pt>
                <c:pt idx="362">
                  <c:v>196.9</c:v>
                </c:pt>
                <c:pt idx="363">
                  <c:v>197.1</c:v>
                </c:pt>
                <c:pt idx="364">
                  <c:v>197.4</c:v>
                </c:pt>
                <c:pt idx="365">
                  <c:v>197.6</c:v>
                </c:pt>
                <c:pt idx="366">
                  <c:v>198</c:v>
                </c:pt>
                <c:pt idx="367">
                  <c:v>198.5</c:v>
                </c:pt>
                <c:pt idx="368">
                  <c:v>198.8</c:v>
                </c:pt>
                <c:pt idx="369">
                  <c:v>199.2</c:v>
                </c:pt>
                <c:pt idx="370">
                  <c:v>199.3</c:v>
                </c:pt>
                <c:pt idx="371">
                  <c:v>200.2</c:v>
                </c:pt>
                <c:pt idx="372">
                  <c:v>200.5</c:v>
                </c:pt>
                <c:pt idx="373">
                  <c:v>200.8</c:v>
                </c:pt>
                <c:pt idx="374">
                  <c:v>200.9</c:v>
                </c:pt>
                <c:pt idx="375">
                  <c:v>201.2</c:v>
                </c:pt>
                <c:pt idx="376">
                  <c:v>202.3</c:v>
                </c:pt>
                <c:pt idx="377">
                  <c:v>202.7</c:v>
                </c:pt>
                <c:pt idx="378">
                  <c:v>202.8</c:v>
                </c:pt>
                <c:pt idx="379">
                  <c:v>203.1</c:v>
                </c:pt>
                <c:pt idx="380">
                  <c:v>203.2</c:v>
                </c:pt>
                <c:pt idx="381">
                  <c:v>203.4</c:v>
                </c:pt>
                <c:pt idx="382">
                  <c:v>203.7</c:v>
                </c:pt>
                <c:pt idx="383">
                  <c:v>204</c:v>
                </c:pt>
                <c:pt idx="384">
                  <c:v>204.1</c:v>
                </c:pt>
                <c:pt idx="385">
                  <c:v>205.1</c:v>
                </c:pt>
                <c:pt idx="386">
                  <c:v>206.1</c:v>
                </c:pt>
                <c:pt idx="387">
                  <c:v>206.4</c:v>
                </c:pt>
                <c:pt idx="388">
                  <c:v>206.5</c:v>
                </c:pt>
                <c:pt idx="389">
                  <c:v>206.6</c:v>
                </c:pt>
                <c:pt idx="390">
                  <c:v>206.7</c:v>
                </c:pt>
                <c:pt idx="391">
                  <c:v>206.8</c:v>
                </c:pt>
                <c:pt idx="392">
                  <c:v>207</c:v>
                </c:pt>
                <c:pt idx="393">
                  <c:v>207.1</c:v>
                </c:pt>
                <c:pt idx="394">
                  <c:v>207.2</c:v>
                </c:pt>
                <c:pt idx="395">
                  <c:v>207.3</c:v>
                </c:pt>
                <c:pt idx="396">
                  <c:v>207.4</c:v>
                </c:pt>
                <c:pt idx="397">
                  <c:v>207.5</c:v>
                </c:pt>
                <c:pt idx="398">
                  <c:v>207.6</c:v>
                </c:pt>
                <c:pt idx="399">
                  <c:v>207.9</c:v>
                </c:pt>
                <c:pt idx="400">
                  <c:v>208.1</c:v>
                </c:pt>
                <c:pt idx="401">
                  <c:v>208.4</c:v>
                </c:pt>
                <c:pt idx="402">
                  <c:v>208.8</c:v>
                </c:pt>
                <c:pt idx="403">
                  <c:v>209</c:v>
                </c:pt>
                <c:pt idx="404">
                  <c:v>209.1</c:v>
                </c:pt>
                <c:pt idx="405">
                  <c:v>209.3</c:v>
                </c:pt>
                <c:pt idx="406">
                  <c:v>210.2</c:v>
                </c:pt>
                <c:pt idx="407">
                  <c:v>211.2</c:v>
                </c:pt>
                <c:pt idx="408">
                  <c:v>211.4</c:v>
                </c:pt>
                <c:pt idx="409">
                  <c:v>213.2</c:v>
                </c:pt>
                <c:pt idx="410">
                  <c:v>213.6</c:v>
                </c:pt>
                <c:pt idx="411">
                  <c:v>214.3</c:v>
                </c:pt>
                <c:pt idx="412">
                  <c:v>214.5</c:v>
                </c:pt>
                <c:pt idx="413">
                  <c:v>214.9</c:v>
                </c:pt>
                <c:pt idx="414">
                  <c:v>215</c:v>
                </c:pt>
                <c:pt idx="415">
                  <c:v>216</c:v>
                </c:pt>
                <c:pt idx="416">
                  <c:v>216.1</c:v>
                </c:pt>
                <c:pt idx="417">
                  <c:v>216.5</c:v>
                </c:pt>
                <c:pt idx="418">
                  <c:v>217.1</c:v>
                </c:pt>
                <c:pt idx="419">
                  <c:v>217.6</c:v>
                </c:pt>
                <c:pt idx="420">
                  <c:v>217.9</c:v>
                </c:pt>
                <c:pt idx="421">
                  <c:v>218.7</c:v>
                </c:pt>
                <c:pt idx="422">
                  <c:v>219.1</c:v>
                </c:pt>
                <c:pt idx="423">
                  <c:v>219.2</c:v>
                </c:pt>
                <c:pt idx="424">
                  <c:v>220.5</c:v>
                </c:pt>
                <c:pt idx="425">
                  <c:v>220.6</c:v>
                </c:pt>
                <c:pt idx="426">
                  <c:v>220.7</c:v>
                </c:pt>
                <c:pt idx="427">
                  <c:v>220.8</c:v>
                </c:pt>
                <c:pt idx="428">
                  <c:v>220.9</c:v>
                </c:pt>
                <c:pt idx="429">
                  <c:v>221</c:v>
                </c:pt>
                <c:pt idx="430">
                  <c:v>221.1</c:v>
                </c:pt>
                <c:pt idx="431">
                  <c:v>221.2</c:v>
                </c:pt>
                <c:pt idx="432">
                  <c:v>221.5</c:v>
                </c:pt>
                <c:pt idx="433">
                  <c:v>222.1</c:v>
                </c:pt>
                <c:pt idx="434">
                  <c:v>222.2</c:v>
                </c:pt>
                <c:pt idx="435">
                  <c:v>222.4</c:v>
                </c:pt>
                <c:pt idx="436">
                  <c:v>222.6</c:v>
                </c:pt>
                <c:pt idx="437">
                  <c:v>222.8</c:v>
                </c:pt>
                <c:pt idx="438">
                  <c:v>223.1</c:v>
                </c:pt>
                <c:pt idx="439">
                  <c:v>223.2</c:v>
                </c:pt>
                <c:pt idx="440">
                  <c:v>223.7</c:v>
                </c:pt>
                <c:pt idx="441">
                  <c:v>224.2</c:v>
                </c:pt>
                <c:pt idx="442">
                  <c:v>224.8</c:v>
                </c:pt>
                <c:pt idx="443">
                  <c:v>225.9</c:v>
                </c:pt>
                <c:pt idx="444">
                  <c:v>226.4</c:v>
                </c:pt>
                <c:pt idx="445">
                  <c:v>227.1</c:v>
                </c:pt>
                <c:pt idx="446">
                  <c:v>228.7</c:v>
                </c:pt>
                <c:pt idx="447">
                  <c:v>229</c:v>
                </c:pt>
                <c:pt idx="448">
                  <c:v>229.2</c:v>
                </c:pt>
                <c:pt idx="449">
                  <c:v>229.4</c:v>
                </c:pt>
                <c:pt idx="450">
                  <c:v>230</c:v>
                </c:pt>
                <c:pt idx="451">
                  <c:v>231.4</c:v>
                </c:pt>
                <c:pt idx="452">
                  <c:v>231.6</c:v>
                </c:pt>
                <c:pt idx="453">
                  <c:v>232</c:v>
                </c:pt>
                <c:pt idx="454">
                  <c:v>233.3</c:v>
                </c:pt>
                <c:pt idx="455">
                  <c:v>234.1</c:v>
                </c:pt>
                <c:pt idx="456">
                  <c:v>234.7</c:v>
                </c:pt>
                <c:pt idx="457">
                  <c:v>235.4</c:v>
                </c:pt>
                <c:pt idx="458">
                  <c:v>237.3</c:v>
                </c:pt>
                <c:pt idx="459">
                  <c:v>238</c:v>
                </c:pt>
                <c:pt idx="460">
                  <c:v>238.6</c:v>
                </c:pt>
                <c:pt idx="461">
                  <c:v>239</c:v>
                </c:pt>
                <c:pt idx="462">
                  <c:v>240</c:v>
                </c:pt>
                <c:pt idx="463">
                  <c:v>240.2</c:v>
                </c:pt>
                <c:pt idx="464">
                  <c:v>240.3</c:v>
                </c:pt>
                <c:pt idx="465">
                  <c:v>240.6</c:v>
                </c:pt>
                <c:pt idx="466">
                  <c:v>240.7</c:v>
                </c:pt>
                <c:pt idx="467">
                  <c:v>240.8</c:v>
                </c:pt>
                <c:pt idx="468">
                  <c:v>240.9</c:v>
                </c:pt>
                <c:pt idx="469">
                  <c:v>241.2</c:v>
                </c:pt>
                <c:pt idx="470">
                  <c:v>241.4</c:v>
                </c:pt>
                <c:pt idx="471">
                  <c:v>242.7</c:v>
                </c:pt>
                <c:pt idx="472">
                  <c:v>243.3</c:v>
                </c:pt>
                <c:pt idx="473">
                  <c:v>244.6</c:v>
                </c:pt>
                <c:pt idx="474">
                  <c:v>246.5</c:v>
                </c:pt>
                <c:pt idx="475">
                  <c:v>247.3</c:v>
                </c:pt>
                <c:pt idx="476">
                  <c:v>250.4</c:v>
                </c:pt>
                <c:pt idx="477">
                  <c:v>250.5</c:v>
                </c:pt>
                <c:pt idx="478">
                  <c:v>250.7</c:v>
                </c:pt>
                <c:pt idx="479">
                  <c:v>251.1</c:v>
                </c:pt>
                <c:pt idx="480">
                  <c:v>252.8</c:v>
                </c:pt>
                <c:pt idx="481">
                  <c:v>253</c:v>
                </c:pt>
                <c:pt idx="482">
                  <c:v>253.5</c:v>
                </c:pt>
                <c:pt idx="483">
                  <c:v>254.1</c:v>
                </c:pt>
                <c:pt idx="484">
                  <c:v>254.2</c:v>
                </c:pt>
                <c:pt idx="485">
                  <c:v>254.7</c:v>
                </c:pt>
                <c:pt idx="486">
                  <c:v>255.2</c:v>
                </c:pt>
                <c:pt idx="487">
                  <c:v>255.3</c:v>
                </c:pt>
                <c:pt idx="488">
                  <c:v>256.8</c:v>
                </c:pt>
                <c:pt idx="489">
                  <c:v>257.89999999999998</c:v>
                </c:pt>
                <c:pt idx="490">
                  <c:v>258.3</c:v>
                </c:pt>
                <c:pt idx="491">
                  <c:v>258.60000000000002</c:v>
                </c:pt>
                <c:pt idx="492">
                  <c:v>259.2</c:v>
                </c:pt>
                <c:pt idx="493">
                  <c:v>260.10000000000002</c:v>
                </c:pt>
                <c:pt idx="494">
                  <c:v>260.3</c:v>
                </c:pt>
                <c:pt idx="495">
                  <c:v>261.7</c:v>
                </c:pt>
                <c:pt idx="496">
                  <c:v>263.2</c:v>
                </c:pt>
                <c:pt idx="497">
                  <c:v>264.89999999999998</c:v>
                </c:pt>
                <c:pt idx="498">
                  <c:v>265.2</c:v>
                </c:pt>
                <c:pt idx="499">
                  <c:v>265.5</c:v>
                </c:pt>
                <c:pt idx="500">
                  <c:v>266.3</c:v>
                </c:pt>
                <c:pt idx="501">
                  <c:v>266.5</c:v>
                </c:pt>
                <c:pt idx="502">
                  <c:v>266.7</c:v>
                </c:pt>
                <c:pt idx="503">
                  <c:v>266.8</c:v>
                </c:pt>
                <c:pt idx="504">
                  <c:v>266.89999999999998</c:v>
                </c:pt>
                <c:pt idx="505">
                  <c:v>267.10000000000002</c:v>
                </c:pt>
                <c:pt idx="506">
                  <c:v>267.2</c:v>
                </c:pt>
                <c:pt idx="507">
                  <c:v>267.3</c:v>
                </c:pt>
                <c:pt idx="508">
                  <c:v>267.39999999999998</c:v>
                </c:pt>
                <c:pt idx="509">
                  <c:v>267.60000000000002</c:v>
                </c:pt>
                <c:pt idx="510">
                  <c:v>268.5</c:v>
                </c:pt>
                <c:pt idx="511">
                  <c:v>268.89999999999998</c:v>
                </c:pt>
                <c:pt idx="512">
                  <c:v>269.3</c:v>
                </c:pt>
                <c:pt idx="513">
                  <c:v>269.39999999999998</c:v>
                </c:pt>
                <c:pt idx="514">
                  <c:v>269.5</c:v>
                </c:pt>
                <c:pt idx="515">
                  <c:v>269.8</c:v>
                </c:pt>
                <c:pt idx="516">
                  <c:v>270.2</c:v>
                </c:pt>
                <c:pt idx="517">
                  <c:v>270.3</c:v>
                </c:pt>
                <c:pt idx="518">
                  <c:v>270.39999999999998</c:v>
                </c:pt>
                <c:pt idx="519">
                  <c:v>270.60000000000002</c:v>
                </c:pt>
                <c:pt idx="520">
                  <c:v>271.3</c:v>
                </c:pt>
                <c:pt idx="521">
                  <c:v>272.8</c:v>
                </c:pt>
                <c:pt idx="522">
                  <c:v>273.5</c:v>
                </c:pt>
                <c:pt idx="523">
                  <c:v>273.60000000000002</c:v>
                </c:pt>
                <c:pt idx="524">
                  <c:v>276.8</c:v>
                </c:pt>
                <c:pt idx="525">
                  <c:v>277.3</c:v>
                </c:pt>
                <c:pt idx="526">
                  <c:v>278.5</c:v>
                </c:pt>
                <c:pt idx="527">
                  <c:v>278.89999999999998</c:v>
                </c:pt>
                <c:pt idx="528">
                  <c:v>279.2</c:v>
                </c:pt>
                <c:pt idx="529">
                  <c:v>279.89999999999998</c:v>
                </c:pt>
                <c:pt idx="530">
                  <c:v>280.3</c:v>
                </c:pt>
                <c:pt idx="531">
                  <c:v>280.39999999999998</c:v>
                </c:pt>
                <c:pt idx="532">
                  <c:v>280.5</c:v>
                </c:pt>
                <c:pt idx="533">
                  <c:v>280.60000000000002</c:v>
                </c:pt>
                <c:pt idx="534">
                  <c:v>280.8</c:v>
                </c:pt>
                <c:pt idx="535">
                  <c:v>280.89999999999998</c:v>
                </c:pt>
                <c:pt idx="536">
                  <c:v>281</c:v>
                </c:pt>
                <c:pt idx="537">
                  <c:v>281.10000000000002</c:v>
                </c:pt>
                <c:pt idx="538">
                  <c:v>281.2</c:v>
                </c:pt>
                <c:pt idx="539">
                  <c:v>281.3</c:v>
                </c:pt>
                <c:pt idx="540">
                  <c:v>281.5</c:v>
                </c:pt>
                <c:pt idx="541">
                  <c:v>281.7</c:v>
                </c:pt>
                <c:pt idx="542">
                  <c:v>282</c:v>
                </c:pt>
                <c:pt idx="543">
                  <c:v>282.10000000000002</c:v>
                </c:pt>
                <c:pt idx="544">
                  <c:v>282.7</c:v>
                </c:pt>
                <c:pt idx="545">
                  <c:v>282.8</c:v>
                </c:pt>
                <c:pt idx="546">
                  <c:v>282.89999999999998</c:v>
                </c:pt>
                <c:pt idx="547">
                  <c:v>283.10000000000002</c:v>
                </c:pt>
                <c:pt idx="548">
                  <c:v>283.39999999999998</c:v>
                </c:pt>
                <c:pt idx="549">
                  <c:v>283.8</c:v>
                </c:pt>
                <c:pt idx="550">
                  <c:v>285.3</c:v>
                </c:pt>
                <c:pt idx="551">
                  <c:v>290.5</c:v>
                </c:pt>
                <c:pt idx="552">
                  <c:v>291.39999999999998</c:v>
                </c:pt>
                <c:pt idx="553">
                  <c:v>293</c:v>
                </c:pt>
                <c:pt idx="554">
                  <c:v>293.3</c:v>
                </c:pt>
                <c:pt idx="555">
                  <c:v>293.7</c:v>
                </c:pt>
                <c:pt idx="556">
                  <c:v>293.8</c:v>
                </c:pt>
                <c:pt idx="557">
                  <c:v>294</c:v>
                </c:pt>
                <c:pt idx="558">
                  <c:v>294.39999999999998</c:v>
                </c:pt>
                <c:pt idx="559">
                  <c:v>294.60000000000002</c:v>
                </c:pt>
                <c:pt idx="560">
                  <c:v>295</c:v>
                </c:pt>
                <c:pt idx="561">
                  <c:v>295.10000000000002</c:v>
                </c:pt>
                <c:pt idx="562">
                  <c:v>295.2</c:v>
                </c:pt>
                <c:pt idx="563">
                  <c:v>295.3</c:v>
                </c:pt>
                <c:pt idx="564">
                  <c:v>295.39999999999998</c:v>
                </c:pt>
                <c:pt idx="565">
                  <c:v>295.5</c:v>
                </c:pt>
                <c:pt idx="566">
                  <c:v>295.60000000000002</c:v>
                </c:pt>
                <c:pt idx="567">
                  <c:v>295.7</c:v>
                </c:pt>
                <c:pt idx="568">
                  <c:v>295.8</c:v>
                </c:pt>
                <c:pt idx="569">
                  <c:v>295.89999999999998</c:v>
                </c:pt>
                <c:pt idx="570">
                  <c:v>296</c:v>
                </c:pt>
                <c:pt idx="571">
                  <c:v>296.10000000000002</c:v>
                </c:pt>
                <c:pt idx="572">
                  <c:v>296.2</c:v>
                </c:pt>
                <c:pt idx="573">
                  <c:v>297</c:v>
                </c:pt>
                <c:pt idx="574">
                  <c:v>297.2</c:v>
                </c:pt>
                <c:pt idx="575">
                  <c:v>297.3</c:v>
                </c:pt>
                <c:pt idx="576">
                  <c:v>297.39999999999998</c:v>
                </c:pt>
                <c:pt idx="577">
                  <c:v>297.7</c:v>
                </c:pt>
                <c:pt idx="578">
                  <c:v>297.89999999999998</c:v>
                </c:pt>
                <c:pt idx="579">
                  <c:v>298.10000000000002</c:v>
                </c:pt>
                <c:pt idx="580">
                  <c:v>298.2</c:v>
                </c:pt>
                <c:pt idx="581">
                  <c:v>298.3</c:v>
                </c:pt>
                <c:pt idx="582">
                  <c:v>298.39999999999998</c:v>
                </c:pt>
                <c:pt idx="583">
                  <c:v>298.5</c:v>
                </c:pt>
                <c:pt idx="584">
                  <c:v>298.60000000000002</c:v>
                </c:pt>
                <c:pt idx="585">
                  <c:v>298.8</c:v>
                </c:pt>
                <c:pt idx="586">
                  <c:v>298.89999999999998</c:v>
                </c:pt>
                <c:pt idx="587">
                  <c:v>299.2</c:v>
                </c:pt>
                <c:pt idx="588">
                  <c:v>300.2</c:v>
                </c:pt>
                <c:pt idx="589">
                  <c:v>300.3</c:v>
                </c:pt>
                <c:pt idx="590">
                  <c:v>304.5</c:v>
                </c:pt>
                <c:pt idx="591">
                  <c:v>305.2</c:v>
                </c:pt>
                <c:pt idx="592">
                  <c:v>305.7</c:v>
                </c:pt>
                <c:pt idx="593">
                  <c:v>307</c:v>
                </c:pt>
                <c:pt idx="594">
                  <c:v>307.3</c:v>
                </c:pt>
                <c:pt idx="595">
                  <c:v>307.60000000000002</c:v>
                </c:pt>
                <c:pt idx="596">
                  <c:v>307.8</c:v>
                </c:pt>
                <c:pt idx="597">
                  <c:v>308</c:v>
                </c:pt>
                <c:pt idx="598">
                  <c:v>308.3</c:v>
                </c:pt>
                <c:pt idx="599">
                  <c:v>308.5</c:v>
                </c:pt>
                <c:pt idx="600">
                  <c:v>308.89999999999998</c:v>
                </c:pt>
                <c:pt idx="601">
                  <c:v>309</c:v>
                </c:pt>
                <c:pt idx="602">
                  <c:v>309.10000000000002</c:v>
                </c:pt>
                <c:pt idx="603">
                  <c:v>310.10000000000002</c:v>
                </c:pt>
                <c:pt idx="604">
                  <c:v>311.39999999999998</c:v>
                </c:pt>
                <c:pt idx="605">
                  <c:v>311.60000000000002</c:v>
                </c:pt>
                <c:pt idx="606">
                  <c:v>311.7</c:v>
                </c:pt>
                <c:pt idx="607">
                  <c:v>311.8</c:v>
                </c:pt>
                <c:pt idx="608">
                  <c:v>311.89999999999998</c:v>
                </c:pt>
                <c:pt idx="609">
                  <c:v>312</c:v>
                </c:pt>
                <c:pt idx="610">
                  <c:v>312.10000000000002</c:v>
                </c:pt>
                <c:pt idx="611">
                  <c:v>312.3</c:v>
                </c:pt>
                <c:pt idx="612">
                  <c:v>312.39999999999998</c:v>
                </c:pt>
                <c:pt idx="613">
                  <c:v>312.5</c:v>
                </c:pt>
                <c:pt idx="614">
                  <c:v>312.7</c:v>
                </c:pt>
                <c:pt idx="615">
                  <c:v>312.8</c:v>
                </c:pt>
                <c:pt idx="616">
                  <c:v>313</c:v>
                </c:pt>
                <c:pt idx="617">
                  <c:v>313.8</c:v>
                </c:pt>
                <c:pt idx="618">
                  <c:v>314</c:v>
                </c:pt>
                <c:pt idx="619">
                  <c:v>315.2</c:v>
                </c:pt>
                <c:pt idx="620">
                  <c:v>316</c:v>
                </c:pt>
                <c:pt idx="621">
                  <c:v>316.2</c:v>
                </c:pt>
                <c:pt idx="622">
                  <c:v>318.2</c:v>
                </c:pt>
                <c:pt idx="623">
                  <c:v>319.10000000000002</c:v>
                </c:pt>
                <c:pt idx="624">
                  <c:v>319.7</c:v>
                </c:pt>
                <c:pt idx="625">
                  <c:v>320</c:v>
                </c:pt>
                <c:pt idx="626">
                  <c:v>321</c:v>
                </c:pt>
                <c:pt idx="627">
                  <c:v>321.3</c:v>
                </c:pt>
                <c:pt idx="628">
                  <c:v>321.39999999999998</c:v>
                </c:pt>
                <c:pt idx="629">
                  <c:v>321.5</c:v>
                </c:pt>
                <c:pt idx="630">
                  <c:v>321.60000000000002</c:v>
                </c:pt>
                <c:pt idx="631">
                  <c:v>321.7</c:v>
                </c:pt>
                <c:pt idx="632">
                  <c:v>321.8</c:v>
                </c:pt>
                <c:pt idx="633">
                  <c:v>322</c:v>
                </c:pt>
                <c:pt idx="634">
                  <c:v>322.10000000000002</c:v>
                </c:pt>
                <c:pt idx="635">
                  <c:v>322.2</c:v>
                </c:pt>
                <c:pt idx="636">
                  <c:v>322.60000000000002</c:v>
                </c:pt>
                <c:pt idx="637">
                  <c:v>322.8</c:v>
                </c:pt>
                <c:pt idx="638">
                  <c:v>322.89999999999998</c:v>
                </c:pt>
                <c:pt idx="639">
                  <c:v>323</c:v>
                </c:pt>
                <c:pt idx="640">
                  <c:v>323.10000000000002</c:v>
                </c:pt>
                <c:pt idx="641">
                  <c:v>323.2</c:v>
                </c:pt>
                <c:pt idx="642">
                  <c:v>323.3</c:v>
                </c:pt>
                <c:pt idx="643">
                  <c:v>323.39999999999998</c:v>
                </c:pt>
                <c:pt idx="644">
                  <c:v>323.5</c:v>
                </c:pt>
                <c:pt idx="645">
                  <c:v>323.60000000000002</c:v>
                </c:pt>
                <c:pt idx="646">
                  <c:v>323.7</c:v>
                </c:pt>
                <c:pt idx="647">
                  <c:v>323.8</c:v>
                </c:pt>
                <c:pt idx="648">
                  <c:v>323.89999999999998</c:v>
                </c:pt>
                <c:pt idx="649">
                  <c:v>324</c:v>
                </c:pt>
                <c:pt idx="650">
                  <c:v>324.10000000000002</c:v>
                </c:pt>
                <c:pt idx="651">
                  <c:v>324.2</c:v>
                </c:pt>
                <c:pt idx="652">
                  <c:v>324.3</c:v>
                </c:pt>
                <c:pt idx="653">
                  <c:v>324.39999999999998</c:v>
                </c:pt>
                <c:pt idx="654">
                  <c:v>324.5</c:v>
                </c:pt>
                <c:pt idx="655">
                  <c:v>324.7</c:v>
                </c:pt>
                <c:pt idx="656">
                  <c:v>325.10000000000002</c:v>
                </c:pt>
                <c:pt idx="657">
                  <c:v>325.3</c:v>
                </c:pt>
                <c:pt idx="658">
                  <c:v>325.5</c:v>
                </c:pt>
                <c:pt idx="659">
                  <c:v>325.60000000000002</c:v>
                </c:pt>
                <c:pt idx="660">
                  <c:v>325.7</c:v>
                </c:pt>
                <c:pt idx="661">
                  <c:v>325.8</c:v>
                </c:pt>
                <c:pt idx="662">
                  <c:v>326</c:v>
                </c:pt>
                <c:pt idx="663">
                  <c:v>326.10000000000002</c:v>
                </c:pt>
                <c:pt idx="664">
                  <c:v>326.2</c:v>
                </c:pt>
                <c:pt idx="665">
                  <c:v>326.39999999999998</c:v>
                </c:pt>
                <c:pt idx="666">
                  <c:v>326.60000000000002</c:v>
                </c:pt>
                <c:pt idx="667">
                  <c:v>326.7</c:v>
                </c:pt>
                <c:pt idx="668">
                  <c:v>326.8</c:v>
                </c:pt>
                <c:pt idx="669">
                  <c:v>326.89999999999998</c:v>
                </c:pt>
                <c:pt idx="670">
                  <c:v>327</c:v>
                </c:pt>
                <c:pt idx="671">
                  <c:v>327.10000000000002</c:v>
                </c:pt>
                <c:pt idx="672">
                  <c:v>327.60000000000002</c:v>
                </c:pt>
                <c:pt idx="673">
                  <c:v>327.7</c:v>
                </c:pt>
                <c:pt idx="674">
                  <c:v>327.8</c:v>
                </c:pt>
                <c:pt idx="675">
                  <c:v>329</c:v>
                </c:pt>
                <c:pt idx="676">
                  <c:v>330.7</c:v>
                </c:pt>
                <c:pt idx="677">
                  <c:v>332.1</c:v>
                </c:pt>
                <c:pt idx="678">
                  <c:v>332.2</c:v>
                </c:pt>
                <c:pt idx="679">
                  <c:v>333.1</c:v>
                </c:pt>
                <c:pt idx="680">
                  <c:v>333.2</c:v>
                </c:pt>
                <c:pt idx="681">
                  <c:v>333.3</c:v>
                </c:pt>
                <c:pt idx="682">
                  <c:v>333.4</c:v>
                </c:pt>
                <c:pt idx="683">
                  <c:v>333.5</c:v>
                </c:pt>
                <c:pt idx="684">
                  <c:v>333.6</c:v>
                </c:pt>
                <c:pt idx="685">
                  <c:v>333.7</c:v>
                </c:pt>
                <c:pt idx="686">
                  <c:v>333.8</c:v>
                </c:pt>
                <c:pt idx="687">
                  <c:v>333.9</c:v>
                </c:pt>
                <c:pt idx="688">
                  <c:v>334</c:v>
                </c:pt>
                <c:pt idx="689">
                  <c:v>334.1</c:v>
                </c:pt>
                <c:pt idx="690">
                  <c:v>334.2</c:v>
                </c:pt>
                <c:pt idx="691">
                  <c:v>334.3</c:v>
                </c:pt>
                <c:pt idx="692">
                  <c:v>334.4</c:v>
                </c:pt>
                <c:pt idx="693">
                  <c:v>334.5</c:v>
                </c:pt>
                <c:pt idx="694">
                  <c:v>334.6</c:v>
                </c:pt>
                <c:pt idx="695">
                  <c:v>334.8</c:v>
                </c:pt>
                <c:pt idx="696">
                  <c:v>334.9</c:v>
                </c:pt>
                <c:pt idx="697">
                  <c:v>335</c:v>
                </c:pt>
                <c:pt idx="698">
                  <c:v>335.1</c:v>
                </c:pt>
                <c:pt idx="699">
                  <c:v>335.2</c:v>
                </c:pt>
                <c:pt idx="700">
                  <c:v>335.3</c:v>
                </c:pt>
                <c:pt idx="701">
                  <c:v>335.4</c:v>
                </c:pt>
                <c:pt idx="702">
                  <c:v>335.5</c:v>
                </c:pt>
                <c:pt idx="703">
                  <c:v>335.6</c:v>
                </c:pt>
                <c:pt idx="704">
                  <c:v>335.7</c:v>
                </c:pt>
                <c:pt idx="705">
                  <c:v>336.1</c:v>
                </c:pt>
                <c:pt idx="706">
                  <c:v>336.2</c:v>
                </c:pt>
                <c:pt idx="707">
                  <c:v>336.9</c:v>
                </c:pt>
                <c:pt idx="708">
                  <c:v>337.1</c:v>
                </c:pt>
                <c:pt idx="709">
                  <c:v>338.2</c:v>
                </c:pt>
                <c:pt idx="710">
                  <c:v>339</c:v>
                </c:pt>
                <c:pt idx="711">
                  <c:v>339.3</c:v>
                </c:pt>
                <c:pt idx="712">
                  <c:v>339.6</c:v>
                </c:pt>
                <c:pt idx="713">
                  <c:v>339.8</c:v>
                </c:pt>
                <c:pt idx="714">
                  <c:v>339.9</c:v>
                </c:pt>
                <c:pt idx="715">
                  <c:v>340</c:v>
                </c:pt>
                <c:pt idx="716">
                  <c:v>340.1</c:v>
                </c:pt>
                <c:pt idx="717">
                  <c:v>340.2</c:v>
                </c:pt>
                <c:pt idx="718">
                  <c:v>340.3</c:v>
                </c:pt>
                <c:pt idx="719">
                  <c:v>340.4</c:v>
                </c:pt>
                <c:pt idx="720">
                  <c:v>340.5</c:v>
                </c:pt>
                <c:pt idx="721">
                  <c:v>340.6</c:v>
                </c:pt>
                <c:pt idx="722">
                  <c:v>340.7</c:v>
                </c:pt>
                <c:pt idx="723">
                  <c:v>340.8</c:v>
                </c:pt>
                <c:pt idx="724">
                  <c:v>340.9</c:v>
                </c:pt>
                <c:pt idx="725">
                  <c:v>341</c:v>
                </c:pt>
                <c:pt idx="726">
                  <c:v>341.1</c:v>
                </c:pt>
                <c:pt idx="727">
                  <c:v>341.3</c:v>
                </c:pt>
                <c:pt idx="728">
                  <c:v>341.4</c:v>
                </c:pt>
                <c:pt idx="729">
                  <c:v>341.5</c:v>
                </c:pt>
                <c:pt idx="730">
                  <c:v>341.6</c:v>
                </c:pt>
                <c:pt idx="731">
                  <c:v>341.7</c:v>
                </c:pt>
                <c:pt idx="732">
                  <c:v>341.9</c:v>
                </c:pt>
                <c:pt idx="733">
                  <c:v>342</c:v>
                </c:pt>
                <c:pt idx="734">
                  <c:v>342.1</c:v>
                </c:pt>
                <c:pt idx="735">
                  <c:v>342.2</c:v>
                </c:pt>
                <c:pt idx="736">
                  <c:v>342.5</c:v>
                </c:pt>
                <c:pt idx="737">
                  <c:v>342.7</c:v>
                </c:pt>
                <c:pt idx="738">
                  <c:v>342.8</c:v>
                </c:pt>
                <c:pt idx="739">
                  <c:v>342.9</c:v>
                </c:pt>
                <c:pt idx="740">
                  <c:v>343.1</c:v>
                </c:pt>
                <c:pt idx="741">
                  <c:v>343.2</c:v>
                </c:pt>
                <c:pt idx="742">
                  <c:v>343.4</c:v>
                </c:pt>
                <c:pt idx="743">
                  <c:v>343.6</c:v>
                </c:pt>
                <c:pt idx="744">
                  <c:v>343.9</c:v>
                </c:pt>
                <c:pt idx="745">
                  <c:v>344.3</c:v>
                </c:pt>
                <c:pt idx="746">
                  <c:v>345</c:v>
                </c:pt>
                <c:pt idx="747">
                  <c:v>347.1</c:v>
                </c:pt>
                <c:pt idx="748">
                  <c:v>347.3</c:v>
                </c:pt>
                <c:pt idx="749">
                  <c:v>347.5</c:v>
                </c:pt>
                <c:pt idx="750">
                  <c:v>347.8</c:v>
                </c:pt>
                <c:pt idx="751">
                  <c:v>348</c:v>
                </c:pt>
                <c:pt idx="752">
                  <c:v>349.3</c:v>
                </c:pt>
                <c:pt idx="753">
                  <c:v>349.4</c:v>
                </c:pt>
                <c:pt idx="754">
                  <c:v>349.6</c:v>
                </c:pt>
                <c:pt idx="755">
                  <c:v>349.7</c:v>
                </c:pt>
                <c:pt idx="756">
                  <c:v>349.8</c:v>
                </c:pt>
                <c:pt idx="757">
                  <c:v>349.9</c:v>
                </c:pt>
                <c:pt idx="758">
                  <c:v>350</c:v>
                </c:pt>
                <c:pt idx="759">
                  <c:v>350.1</c:v>
                </c:pt>
                <c:pt idx="760">
                  <c:v>350.2</c:v>
                </c:pt>
                <c:pt idx="761">
                  <c:v>350.4</c:v>
                </c:pt>
                <c:pt idx="762">
                  <c:v>351.1</c:v>
                </c:pt>
                <c:pt idx="763">
                  <c:v>351.3</c:v>
                </c:pt>
                <c:pt idx="764">
                  <c:v>351.6</c:v>
                </c:pt>
                <c:pt idx="765">
                  <c:v>351.7</c:v>
                </c:pt>
                <c:pt idx="766">
                  <c:v>351.9</c:v>
                </c:pt>
                <c:pt idx="767">
                  <c:v>352</c:v>
                </c:pt>
                <c:pt idx="768">
                  <c:v>352.4</c:v>
                </c:pt>
                <c:pt idx="769">
                  <c:v>353</c:v>
                </c:pt>
                <c:pt idx="770">
                  <c:v>353.3</c:v>
                </c:pt>
                <c:pt idx="771">
                  <c:v>353.9</c:v>
                </c:pt>
                <c:pt idx="772">
                  <c:v>354.3</c:v>
                </c:pt>
                <c:pt idx="773">
                  <c:v>354.5</c:v>
                </c:pt>
                <c:pt idx="774">
                  <c:v>354.6</c:v>
                </c:pt>
                <c:pt idx="775">
                  <c:v>354.8</c:v>
                </c:pt>
                <c:pt idx="776">
                  <c:v>354.9</c:v>
                </c:pt>
                <c:pt idx="777">
                  <c:v>355</c:v>
                </c:pt>
                <c:pt idx="778">
                  <c:v>355.2</c:v>
                </c:pt>
                <c:pt idx="779">
                  <c:v>355.5</c:v>
                </c:pt>
                <c:pt idx="780">
                  <c:v>355.7</c:v>
                </c:pt>
                <c:pt idx="781">
                  <c:v>356.1</c:v>
                </c:pt>
                <c:pt idx="782">
                  <c:v>356.3</c:v>
                </c:pt>
                <c:pt idx="783">
                  <c:v>356.5</c:v>
                </c:pt>
                <c:pt idx="784">
                  <c:v>356.8</c:v>
                </c:pt>
                <c:pt idx="785">
                  <c:v>357.1</c:v>
                </c:pt>
                <c:pt idx="786">
                  <c:v>357.2</c:v>
                </c:pt>
                <c:pt idx="787">
                  <c:v>357.4</c:v>
                </c:pt>
                <c:pt idx="788">
                  <c:v>357.7</c:v>
                </c:pt>
                <c:pt idx="789">
                  <c:v>358</c:v>
                </c:pt>
                <c:pt idx="790">
                  <c:v>358.1</c:v>
                </c:pt>
                <c:pt idx="791">
                  <c:v>358.9</c:v>
                </c:pt>
                <c:pt idx="792">
                  <c:v>359.1</c:v>
                </c:pt>
                <c:pt idx="793">
                  <c:v>359.2</c:v>
                </c:pt>
                <c:pt idx="794">
                  <c:v>359.8</c:v>
                </c:pt>
                <c:pt idx="795">
                  <c:v>360.2</c:v>
                </c:pt>
                <c:pt idx="796">
                  <c:v>361.8</c:v>
                </c:pt>
                <c:pt idx="797">
                  <c:v>361.9</c:v>
                </c:pt>
                <c:pt idx="798">
                  <c:v>362.1</c:v>
                </c:pt>
                <c:pt idx="799">
                  <c:v>362.2</c:v>
                </c:pt>
                <c:pt idx="800">
                  <c:v>363</c:v>
                </c:pt>
                <c:pt idx="801">
                  <c:v>363.2</c:v>
                </c:pt>
                <c:pt idx="802">
                  <c:v>363.4</c:v>
                </c:pt>
                <c:pt idx="803">
                  <c:v>363.5</c:v>
                </c:pt>
                <c:pt idx="804">
                  <c:v>363.6</c:v>
                </c:pt>
                <c:pt idx="805">
                  <c:v>364</c:v>
                </c:pt>
                <c:pt idx="806">
                  <c:v>364.1</c:v>
                </c:pt>
                <c:pt idx="807">
                  <c:v>364.2</c:v>
                </c:pt>
                <c:pt idx="808">
                  <c:v>364.4</c:v>
                </c:pt>
                <c:pt idx="809">
                  <c:v>364.6</c:v>
                </c:pt>
                <c:pt idx="810">
                  <c:v>364.8</c:v>
                </c:pt>
                <c:pt idx="811">
                  <c:v>364.9</c:v>
                </c:pt>
                <c:pt idx="812">
                  <c:v>365</c:v>
                </c:pt>
                <c:pt idx="813">
                  <c:v>365.1</c:v>
                </c:pt>
                <c:pt idx="814">
                  <c:v>365.4</c:v>
                </c:pt>
                <c:pt idx="815">
                  <c:v>365.6</c:v>
                </c:pt>
                <c:pt idx="816">
                  <c:v>365.8</c:v>
                </c:pt>
                <c:pt idx="817">
                  <c:v>365.9</c:v>
                </c:pt>
                <c:pt idx="818">
                  <c:v>366.1</c:v>
                </c:pt>
                <c:pt idx="819">
                  <c:v>366.2</c:v>
                </c:pt>
                <c:pt idx="820">
                  <c:v>366.3</c:v>
                </c:pt>
                <c:pt idx="821">
                  <c:v>366.4</c:v>
                </c:pt>
                <c:pt idx="822">
                  <c:v>366.6</c:v>
                </c:pt>
                <c:pt idx="823">
                  <c:v>366.8</c:v>
                </c:pt>
                <c:pt idx="824">
                  <c:v>367</c:v>
                </c:pt>
                <c:pt idx="825">
                  <c:v>367.5</c:v>
                </c:pt>
                <c:pt idx="826">
                  <c:v>367.8</c:v>
                </c:pt>
                <c:pt idx="827">
                  <c:v>368.2</c:v>
                </c:pt>
                <c:pt idx="828">
                  <c:v>368.4</c:v>
                </c:pt>
                <c:pt idx="829">
                  <c:v>368.8</c:v>
                </c:pt>
                <c:pt idx="830">
                  <c:v>368.9</c:v>
                </c:pt>
                <c:pt idx="831">
                  <c:v>369</c:v>
                </c:pt>
                <c:pt idx="832">
                  <c:v>369.2</c:v>
                </c:pt>
                <c:pt idx="833">
                  <c:v>369.6</c:v>
                </c:pt>
                <c:pt idx="834">
                  <c:v>369.8</c:v>
                </c:pt>
                <c:pt idx="835">
                  <c:v>370.1</c:v>
                </c:pt>
                <c:pt idx="836">
                  <c:v>370.3</c:v>
                </c:pt>
                <c:pt idx="837">
                  <c:v>370.4</c:v>
                </c:pt>
                <c:pt idx="838">
                  <c:v>370.5</c:v>
                </c:pt>
                <c:pt idx="839">
                  <c:v>370.6</c:v>
                </c:pt>
                <c:pt idx="840">
                  <c:v>370.8</c:v>
                </c:pt>
                <c:pt idx="841">
                  <c:v>370.9</c:v>
                </c:pt>
                <c:pt idx="842">
                  <c:v>371</c:v>
                </c:pt>
                <c:pt idx="843">
                  <c:v>371.1</c:v>
                </c:pt>
                <c:pt idx="844">
                  <c:v>371.2</c:v>
                </c:pt>
                <c:pt idx="845">
                  <c:v>371.4</c:v>
                </c:pt>
                <c:pt idx="846">
                  <c:v>371.9</c:v>
                </c:pt>
                <c:pt idx="847">
                  <c:v>372.4</c:v>
                </c:pt>
                <c:pt idx="848">
                  <c:v>372.5</c:v>
                </c:pt>
                <c:pt idx="849">
                  <c:v>372.6</c:v>
                </c:pt>
                <c:pt idx="850">
                  <c:v>372.7</c:v>
                </c:pt>
                <c:pt idx="851">
                  <c:v>372.8</c:v>
                </c:pt>
                <c:pt idx="852">
                  <c:v>372.9</c:v>
                </c:pt>
                <c:pt idx="853">
                  <c:v>373.6</c:v>
                </c:pt>
                <c:pt idx="854">
                  <c:v>373.7</c:v>
                </c:pt>
                <c:pt idx="855">
                  <c:v>374.1</c:v>
                </c:pt>
                <c:pt idx="856">
                  <c:v>374.6</c:v>
                </c:pt>
                <c:pt idx="857">
                  <c:v>377.1</c:v>
                </c:pt>
                <c:pt idx="858">
                  <c:v>377.2</c:v>
                </c:pt>
                <c:pt idx="859">
                  <c:v>379.9</c:v>
                </c:pt>
                <c:pt idx="860">
                  <c:v>380.6</c:v>
                </c:pt>
                <c:pt idx="861">
                  <c:v>381</c:v>
                </c:pt>
                <c:pt idx="862">
                  <c:v>382</c:v>
                </c:pt>
                <c:pt idx="863">
                  <c:v>382.1</c:v>
                </c:pt>
                <c:pt idx="864">
                  <c:v>382.2</c:v>
                </c:pt>
                <c:pt idx="865">
                  <c:v>382.3</c:v>
                </c:pt>
                <c:pt idx="866">
                  <c:v>382.4</c:v>
                </c:pt>
                <c:pt idx="867">
                  <c:v>382.5</c:v>
                </c:pt>
                <c:pt idx="868">
                  <c:v>382.6</c:v>
                </c:pt>
                <c:pt idx="869">
                  <c:v>382.7</c:v>
                </c:pt>
                <c:pt idx="870">
                  <c:v>382.8</c:v>
                </c:pt>
                <c:pt idx="871">
                  <c:v>383</c:v>
                </c:pt>
                <c:pt idx="872">
                  <c:v>383.2</c:v>
                </c:pt>
                <c:pt idx="873">
                  <c:v>383.3</c:v>
                </c:pt>
                <c:pt idx="874">
                  <c:v>383.4</c:v>
                </c:pt>
                <c:pt idx="875">
                  <c:v>383.7</c:v>
                </c:pt>
                <c:pt idx="876">
                  <c:v>383.8</c:v>
                </c:pt>
                <c:pt idx="877">
                  <c:v>383.9</c:v>
                </c:pt>
                <c:pt idx="878">
                  <c:v>384</c:v>
                </c:pt>
                <c:pt idx="879">
                  <c:v>384.1</c:v>
                </c:pt>
                <c:pt idx="880">
                  <c:v>384.3</c:v>
                </c:pt>
                <c:pt idx="881">
                  <c:v>384.4</c:v>
                </c:pt>
                <c:pt idx="882">
                  <c:v>384.5</c:v>
                </c:pt>
                <c:pt idx="883">
                  <c:v>384.6</c:v>
                </c:pt>
                <c:pt idx="884">
                  <c:v>384.7</c:v>
                </c:pt>
                <c:pt idx="885">
                  <c:v>384.8</c:v>
                </c:pt>
                <c:pt idx="886">
                  <c:v>384.9</c:v>
                </c:pt>
                <c:pt idx="887">
                  <c:v>385</c:v>
                </c:pt>
                <c:pt idx="888">
                  <c:v>385.1</c:v>
                </c:pt>
                <c:pt idx="889">
                  <c:v>385.2</c:v>
                </c:pt>
                <c:pt idx="890">
                  <c:v>385.3</c:v>
                </c:pt>
                <c:pt idx="891">
                  <c:v>385.4</c:v>
                </c:pt>
                <c:pt idx="892">
                  <c:v>385.5</c:v>
                </c:pt>
                <c:pt idx="893">
                  <c:v>385.6</c:v>
                </c:pt>
                <c:pt idx="894">
                  <c:v>385.7</c:v>
                </c:pt>
                <c:pt idx="895">
                  <c:v>385.8</c:v>
                </c:pt>
                <c:pt idx="896">
                  <c:v>385.9</c:v>
                </c:pt>
                <c:pt idx="897">
                  <c:v>386</c:v>
                </c:pt>
                <c:pt idx="898">
                  <c:v>386.1</c:v>
                </c:pt>
                <c:pt idx="899">
                  <c:v>386.2</c:v>
                </c:pt>
                <c:pt idx="900">
                  <c:v>386.3</c:v>
                </c:pt>
                <c:pt idx="901">
                  <c:v>386.4</c:v>
                </c:pt>
                <c:pt idx="902">
                  <c:v>386.5</c:v>
                </c:pt>
                <c:pt idx="903">
                  <c:v>386.7</c:v>
                </c:pt>
                <c:pt idx="904">
                  <c:v>386.8</c:v>
                </c:pt>
                <c:pt idx="905">
                  <c:v>386.9</c:v>
                </c:pt>
                <c:pt idx="906">
                  <c:v>387</c:v>
                </c:pt>
                <c:pt idx="907">
                  <c:v>387.3</c:v>
                </c:pt>
                <c:pt idx="908">
                  <c:v>387.6</c:v>
                </c:pt>
                <c:pt idx="909">
                  <c:v>387.7</c:v>
                </c:pt>
                <c:pt idx="910">
                  <c:v>387.8</c:v>
                </c:pt>
                <c:pt idx="911">
                  <c:v>387.9</c:v>
                </c:pt>
                <c:pt idx="912">
                  <c:v>388.1</c:v>
                </c:pt>
                <c:pt idx="913">
                  <c:v>388.2</c:v>
                </c:pt>
                <c:pt idx="914">
                  <c:v>388.7</c:v>
                </c:pt>
                <c:pt idx="915">
                  <c:v>389.2</c:v>
                </c:pt>
                <c:pt idx="916">
                  <c:v>389.4</c:v>
                </c:pt>
                <c:pt idx="917">
                  <c:v>389.6</c:v>
                </c:pt>
                <c:pt idx="918">
                  <c:v>389.7</c:v>
                </c:pt>
                <c:pt idx="919">
                  <c:v>391.2</c:v>
                </c:pt>
                <c:pt idx="920">
                  <c:v>391.4</c:v>
                </c:pt>
                <c:pt idx="921">
                  <c:v>391.7</c:v>
                </c:pt>
                <c:pt idx="922">
                  <c:v>391.8</c:v>
                </c:pt>
                <c:pt idx="923">
                  <c:v>391.9</c:v>
                </c:pt>
                <c:pt idx="924">
                  <c:v>393.1</c:v>
                </c:pt>
                <c:pt idx="925">
                  <c:v>393.3</c:v>
                </c:pt>
                <c:pt idx="926">
                  <c:v>393.5</c:v>
                </c:pt>
                <c:pt idx="927">
                  <c:v>393.6</c:v>
                </c:pt>
                <c:pt idx="928">
                  <c:v>393.7</c:v>
                </c:pt>
                <c:pt idx="929">
                  <c:v>393.9</c:v>
                </c:pt>
                <c:pt idx="930">
                  <c:v>394.5</c:v>
                </c:pt>
                <c:pt idx="931">
                  <c:v>394.8</c:v>
                </c:pt>
                <c:pt idx="932">
                  <c:v>395.1</c:v>
                </c:pt>
                <c:pt idx="933">
                  <c:v>395.3</c:v>
                </c:pt>
                <c:pt idx="934">
                  <c:v>395.5</c:v>
                </c:pt>
                <c:pt idx="935">
                  <c:v>395.6</c:v>
                </c:pt>
                <c:pt idx="936">
                  <c:v>395.7</c:v>
                </c:pt>
                <c:pt idx="937">
                  <c:v>395.8</c:v>
                </c:pt>
                <c:pt idx="938">
                  <c:v>395.9</c:v>
                </c:pt>
                <c:pt idx="939">
                  <c:v>396</c:v>
                </c:pt>
                <c:pt idx="940">
                  <c:v>396.1</c:v>
                </c:pt>
                <c:pt idx="941">
                  <c:v>396.3</c:v>
                </c:pt>
                <c:pt idx="942">
                  <c:v>396.4</c:v>
                </c:pt>
                <c:pt idx="943">
                  <c:v>396.6</c:v>
                </c:pt>
                <c:pt idx="944">
                  <c:v>396.9</c:v>
                </c:pt>
                <c:pt idx="945">
                  <c:v>397</c:v>
                </c:pt>
                <c:pt idx="946">
                  <c:v>397.1</c:v>
                </c:pt>
                <c:pt idx="947">
                  <c:v>397.4</c:v>
                </c:pt>
                <c:pt idx="948">
                  <c:v>397.6</c:v>
                </c:pt>
                <c:pt idx="949">
                  <c:v>397.8</c:v>
                </c:pt>
                <c:pt idx="950">
                  <c:v>398</c:v>
                </c:pt>
                <c:pt idx="951">
                  <c:v>398.2</c:v>
                </c:pt>
                <c:pt idx="952">
                  <c:v>398.5</c:v>
                </c:pt>
                <c:pt idx="953">
                  <c:v>398.6</c:v>
                </c:pt>
                <c:pt idx="954">
                  <c:v>398.8</c:v>
                </c:pt>
                <c:pt idx="955">
                  <c:v>398.9</c:v>
                </c:pt>
                <c:pt idx="956">
                  <c:v>399</c:v>
                </c:pt>
                <c:pt idx="957">
                  <c:v>399.1</c:v>
                </c:pt>
                <c:pt idx="958">
                  <c:v>399.2</c:v>
                </c:pt>
                <c:pt idx="959">
                  <c:v>399.3</c:v>
                </c:pt>
                <c:pt idx="960">
                  <c:v>399.4</c:v>
                </c:pt>
                <c:pt idx="961">
                  <c:v>399.6</c:v>
                </c:pt>
                <c:pt idx="962">
                  <c:v>399.7</c:v>
                </c:pt>
                <c:pt idx="963">
                  <c:v>399.9</c:v>
                </c:pt>
                <c:pt idx="964">
                  <c:v>400</c:v>
                </c:pt>
                <c:pt idx="965">
                  <c:v>400.2</c:v>
                </c:pt>
                <c:pt idx="966">
                  <c:v>400.3</c:v>
                </c:pt>
                <c:pt idx="967">
                  <c:v>400.4</c:v>
                </c:pt>
                <c:pt idx="968">
                  <c:v>400.5</c:v>
                </c:pt>
                <c:pt idx="969">
                  <c:v>400.6</c:v>
                </c:pt>
                <c:pt idx="970">
                  <c:v>400.7</c:v>
                </c:pt>
                <c:pt idx="971">
                  <c:v>400.8</c:v>
                </c:pt>
                <c:pt idx="972">
                  <c:v>400.9</c:v>
                </c:pt>
                <c:pt idx="973">
                  <c:v>401.1</c:v>
                </c:pt>
                <c:pt idx="974">
                  <c:v>401.2</c:v>
                </c:pt>
                <c:pt idx="975">
                  <c:v>401.3</c:v>
                </c:pt>
                <c:pt idx="976">
                  <c:v>401.5</c:v>
                </c:pt>
                <c:pt idx="977">
                  <c:v>401.6</c:v>
                </c:pt>
                <c:pt idx="978">
                  <c:v>401.7</c:v>
                </c:pt>
                <c:pt idx="979">
                  <c:v>402</c:v>
                </c:pt>
                <c:pt idx="980">
                  <c:v>402.1</c:v>
                </c:pt>
                <c:pt idx="981">
                  <c:v>403.2</c:v>
                </c:pt>
                <c:pt idx="982">
                  <c:v>403.4</c:v>
                </c:pt>
                <c:pt idx="983">
                  <c:v>404.4</c:v>
                </c:pt>
                <c:pt idx="984">
                  <c:v>404.5</c:v>
                </c:pt>
                <c:pt idx="985">
                  <c:v>405.7</c:v>
                </c:pt>
                <c:pt idx="986">
                  <c:v>406.2</c:v>
                </c:pt>
                <c:pt idx="987">
                  <c:v>406.9</c:v>
                </c:pt>
                <c:pt idx="988">
                  <c:v>407</c:v>
                </c:pt>
                <c:pt idx="989">
                  <c:v>407.1</c:v>
                </c:pt>
                <c:pt idx="990">
                  <c:v>407.2</c:v>
                </c:pt>
                <c:pt idx="991">
                  <c:v>407.6</c:v>
                </c:pt>
                <c:pt idx="992">
                  <c:v>407.7</c:v>
                </c:pt>
                <c:pt idx="993">
                  <c:v>407.8</c:v>
                </c:pt>
                <c:pt idx="994">
                  <c:v>407.9</c:v>
                </c:pt>
                <c:pt idx="995">
                  <c:v>408</c:v>
                </c:pt>
                <c:pt idx="996">
                  <c:v>408.3</c:v>
                </c:pt>
                <c:pt idx="997">
                  <c:v>408.9</c:v>
                </c:pt>
                <c:pt idx="998">
                  <c:v>409.3</c:v>
                </c:pt>
                <c:pt idx="999">
                  <c:v>409.5</c:v>
                </c:pt>
                <c:pt idx="1000">
                  <c:v>409.6</c:v>
                </c:pt>
                <c:pt idx="1001">
                  <c:v>409.7</c:v>
                </c:pt>
                <c:pt idx="1002">
                  <c:v>409.8</c:v>
                </c:pt>
                <c:pt idx="1003">
                  <c:v>410.4</c:v>
                </c:pt>
                <c:pt idx="1004">
                  <c:v>411</c:v>
                </c:pt>
                <c:pt idx="1005">
                  <c:v>411.1</c:v>
                </c:pt>
                <c:pt idx="1006">
                  <c:v>411.2</c:v>
                </c:pt>
                <c:pt idx="1007">
                  <c:v>411.4</c:v>
                </c:pt>
                <c:pt idx="1008">
                  <c:v>411.7</c:v>
                </c:pt>
                <c:pt idx="1009">
                  <c:v>411.9</c:v>
                </c:pt>
                <c:pt idx="1010">
                  <c:v>412.1</c:v>
                </c:pt>
                <c:pt idx="1011">
                  <c:v>412.3</c:v>
                </c:pt>
                <c:pt idx="1012">
                  <c:v>412.5</c:v>
                </c:pt>
                <c:pt idx="1013">
                  <c:v>412.6</c:v>
                </c:pt>
                <c:pt idx="1014">
                  <c:v>412.7</c:v>
                </c:pt>
                <c:pt idx="1015">
                  <c:v>413.1</c:v>
                </c:pt>
                <c:pt idx="1016">
                  <c:v>413.5</c:v>
                </c:pt>
                <c:pt idx="1017">
                  <c:v>413.6</c:v>
                </c:pt>
                <c:pt idx="1018">
                  <c:v>413.7</c:v>
                </c:pt>
                <c:pt idx="1019">
                  <c:v>413.9</c:v>
                </c:pt>
                <c:pt idx="1020">
                  <c:v>414.3</c:v>
                </c:pt>
                <c:pt idx="1021">
                  <c:v>414.5</c:v>
                </c:pt>
                <c:pt idx="1022">
                  <c:v>414.6</c:v>
                </c:pt>
                <c:pt idx="1023">
                  <c:v>414.8</c:v>
                </c:pt>
                <c:pt idx="1024">
                  <c:v>414.9</c:v>
                </c:pt>
                <c:pt idx="1025">
                  <c:v>415</c:v>
                </c:pt>
                <c:pt idx="1026">
                  <c:v>415.2</c:v>
                </c:pt>
                <c:pt idx="1027">
                  <c:v>415.3</c:v>
                </c:pt>
                <c:pt idx="1028">
                  <c:v>415.4</c:v>
                </c:pt>
                <c:pt idx="1029">
                  <c:v>415.5</c:v>
                </c:pt>
                <c:pt idx="1030">
                  <c:v>415.6</c:v>
                </c:pt>
                <c:pt idx="1031">
                  <c:v>415.7</c:v>
                </c:pt>
                <c:pt idx="1032">
                  <c:v>415.8</c:v>
                </c:pt>
                <c:pt idx="1033">
                  <c:v>415.9</c:v>
                </c:pt>
                <c:pt idx="1034">
                  <c:v>416</c:v>
                </c:pt>
                <c:pt idx="1035">
                  <c:v>416.1</c:v>
                </c:pt>
                <c:pt idx="1036">
                  <c:v>416.3</c:v>
                </c:pt>
                <c:pt idx="1037">
                  <c:v>416.4</c:v>
                </c:pt>
                <c:pt idx="1038">
                  <c:v>416.5</c:v>
                </c:pt>
                <c:pt idx="1039">
                  <c:v>416.6</c:v>
                </c:pt>
                <c:pt idx="1040">
                  <c:v>416.7</c:v>
                </c:pt>
                <c:pt idx="1041">
                  <c:v>417</c:v>
                </c:pt>
                <c:pt idx="1042">
                  <c:v>417.1</c:v>
                </c:pt>
                <c:pt idx="1043">
                  <c:v>417.3</c:v>
                </c:pt>
                <c:pt idx="1044">
                  <c:v>417.4</c:v>
                </c:pt>
                <c:pt idx="1045">
                  <c:v>417.5</c:v>
                </c:pt>
                <c:pt idx="1046">
                  <c:v>417.6</c:v>
                </c:pt>
                <c:pt idx="1047">
                  <c:v>417.7</c:v>
                </c:pt>
                <c:pt idx="1048">
                  <c:v>417.9</c:v>
                </c:pt>
                <c:pt idx="1049">
                  <c:v>418</c:v>
                </c:pt>
                <c:pt idx="1050">
                  <c:v>418.1</c:v>
                </c:pt>
                <c:pt idx="1051">
                  <c:v>418.3</c:v>
                </c:pt>
                <c:pt idx="1052">
                  <c:v>418.4</c:v>
                </c:pt>
                <c:pt idx="1053">
                  <c:v>418.5</c:v>
                </c:pt>
                <c:pt idx="1054">
                  <c:v>418.7</c:v>
                </c:pt>
                <c:pt idx="1055">
                  <c:v>418.8</c:v>
                </c:pt>
                <c:pt idx="1056">
                  <c:v>418.9</c:v>
                </c:pt>
                <c:pt idx="1057">
                  <c:v>419</c:v>
                </c:pt>
                <c:pt idx="1058">
                  <c:v>419.1</c:v>
                </c:pt>
                <c:pt idx="1059">
                  <c:v>419.2</c:v>
                </c:pt>
                <c:pt idx="1060">
                  <c:v>419.3</c:v>
                </c:pt>
                <c:pt idx="1061">
                  <c:v>419.4</c:v>
                </c:pt>
                <c:pt idx="1062">
                  <c:v>419.5</c:v>
                </c:pt>
                <c:pt idx="1063">
                  <c:v>419.6</c:v>
                </c:pt>
                <c:pt idx="1064">
                  <c:v>419.7</c:v>
                </c:pt>
                <c:pt idx="1065">
                  <c:v>419.8</c:v>
                </c:pt>
                <c:pt idx="1066">
                  <c:v>419.9</c:v>
                </c:pt>
                <c:pt idx="1067">
                  <c:v>420</c:v>
                </c:pt>
                <c:pt idx="1068">
                  <c:v>420.1</c:v>
                </c:pt>
                <c:pt idx="1069">
                  <c:v>420.2</c:v>
                </c:pt>
                <c:pt idx="1070">
                  <c:v>420.3</c:v>
                </c:pt>
                <c:pt idx="1071">
                  <c:v>420.4</c:v>
                </c:pt>
                <c:pt idx="1072">
                  <c:v>420.5</c:v>
                </c:pt>
                <c:pt idx="1073">
                  <c:v>420.6</c:v>
                </c:pt>
                <c:pt idx="1074">
                  <c:v>420.7</c:v>
                </c:pt>
                <c:pt idx="1075">
                  <c:v>420.8</c:v>
                </c:pt>
                <c:pt idx="1076">
                  <c:v>420.9</c:v>
                </c:pt>
                <c:pt idx="1077">
                  <c:v>421</c:v>
                </c:pt>
                <c:pt idx="1078">
                  <c:v>421.1</c:v>
                </c:pt>
                <c:pt idx="1079">
                  <c:v>421.3</c:v>
                </c:pt>
                <c:pt idx="1080">
                  <c:v>421.4</c:v>
                </c:pt>
                <c:pt idx="1081">
                  <c:v>421.5</c:v>
                </c:pt>
                <c:pt idx="1082">
                  <c:v>421.6</c:v>
                </c:pt>
                <c:pt idx="1083">
                  <c:v>421.7</c:v>
                </c:pt>
                <c:pt idx="1084">
                  <c:v>421.9</c:v>
                </c:pt>
                <c:pt idx="1085">
                  <c:v>422</c:v>
                </c:pt>
                <c:pt idx="1086">
                  <c:v>422.1</c:v>
                </c:pt>
                <c:pt idx="1087">
                  <c:v>422.2</c:v>
                </c:pt>
                <c:pt idx="1088">
                  <c:v>422.3</c:v>
                </c:pt>
                <c:pt idx="1089">
                  <c:v>422.4</c:v>
                </c:pt>
                <c:pt idx="1090">
                  <c:v>422.5</c:v>
                </c:pt>
                <c:pt idx="1091">
                  <c:v>422.6</c:v>
                </c:pt>
                <c:pt idx="1092">
                  <c:v>422.7</c:v>
                </c:pt>
                <c:pt idx="1093">
                  <c:v>422.8</c:v>
                </c:pt>
                <c:pt idx="1094">
                  <c:v>422.9</c:v>
                </c:pt>
                <c:pt idx="1095">
                  <c:v>423</c:v>
                </c:pt>
                <c:pt idx="1096">
                  <c:v>423.1</c:v>
                </c:pt>
                <c:pt idx="1097">
                  <c:v>423.2</c:v>
                </c:pt>
                <c:pt idx="1098">
                  <c:v>423.4</c:v>
                </c:pt>
                <c:pt idx="1099">
                  <c:v>423.5</c:v>
                </c:pt>
                <c:pt idx="1100">
                  <c:v>423.6</c:v>
                </c:pt>
                <c:pt idx="1101">
                  <c:v>423.8</c:v>
                </c:pt>
                <c:pt idx="1102">
                  <c:v>423.9</c:v>
                </c:pt>
                <c:pt idx="1103">
                  <c:v>424.1</c:v>
                </c:pt>
                <c:pt idx="1104">
                  <c:v>424.2</c:v>
                </c:pt>
                <c:pt idx="1105">
                  <c:v>424.5</c:v>
                </c:pt>
                <c:pt idx="1106">
                  <c:v>424.9</c:v>
                </c:pt>
                <c:pt idx="1107">
                  <c:v>425.4</c:v>
                </c:pt>
                <c:pt idx="1108">
                  <c:v>425.5</c:v>
                </c:pt>
                <c:pt idx="1109">
                  <c:v>426.2</c:v>
                </c:pt>
                <c:pt idx="1110">
                  <c:v>426.4</c:v>
                </c:pt>
                <c:pt idx="1111">
                  <c:v>426.5</c:v>
                </c:pt>
                <c:pt idx="1112">
                  <c:v>426.6</c:v>
                </c:pt>
                <c:pt idx="1113">
                  <c:v>426.7</c:v>
                </c:pt>
                <c:pt idx="1114">
                  <c:v>426.8</c:v>
                </c:pt>
                <c:pt idx="1115">
                  <c:v>426.9</c:v>
                </c:pt>
                <c:pt idx="1116">
                  <c:v>427.4</c:v>
                </c:pt>
                <c:pt idx="1117">
                  <c:v>427.6</c:v>
                </c:pt>
                <c:pt idx="1118">
                  <c:v>427.9</c:v>
                </c:pt>
                <c:pt idx="1119">
                  <c:v>428</c:v>
                </c:pt>
                <c:pt idx="1120">
                  <c:v>428.3</c:v>
                </c:pt>
                <c:pt idx="1121">
                  <c:v>428.4</c:v>
                </c:pt>
                <c:pt idx="1122">
                  <c:v>428.5</c:v>
                </c:pt>
                <c:pt idx="1123">
                  <c:v>428.6</c:v>
                </c:pt>
                <c:pt idx="1124">
                  <c:v>428.7</c:v>
                </c:pt>
                <c:pt idx="1125">
                  <c:v>428.8</c:v>
                </c:pt>
                <c:pt idx="1126">
                  <c:v>428.9</c:v>
                </c:pt>
                <c:pt idx="1127">
                  <c:v>429</c:v>
                </c:pt>
                <c:pt idx="1128">
                  <c:v>429.3</c:v>
                </c:pt>
                <c:pt idx="1129">
                  <c:v>429.5</c:v>
                </c:pt>
                <c:pt idx="1130">
                  <c:v>429.6</c:v>
                </c:pt>
                <c:pt idx="1131">
                  <c:v>429.7</c:v>
                </c:pt>
                <c:pt idx="1132">
                  <c:v>429.9</c:v>
                </c:pt>
                <c:pt idx="1133">
                  <c:v>430</c:v>
                </c:pt>
                <c:pt idx="1134">
                  <c:v>430.1</c:v>
                </c:pt>
                <c:pt idx="1135">
                  <c:v>430.2</c:v>
                </c:pt>
                <c:pt idx="1136">
                  <c:v>430.4</c:v>
                </c:pt>
                <c:pt idx="1137">
                  <c:v>430.5</c:v>
                </c:pt>
                <c:pt idx="1138">
                  <c:v>430.6</c:v>
                </c:pt>
                <c:pt idx="1139">
                  <c:v>430.9</c:v>
                </c:pt>
                <c:pt idx="1140">
                  <c:v>431.1</c:v>
                </c:pt>
                <c:pt idx="1141">
                  <c:v>431.3</c:v>
                </c:pt>
                <c:pt idx="1142">
                  <c:v>431.5</c:v>
                </c:pt>
                <c:pt idx="1143">
                  <c:v>432.1</c:v>
                </c:pt>
                <c:pt idx="1144">
                  <c:v>432.3</c:v>
                </c:pt>
                <c:pt idx="1145">
                  <c:v>433.1</c:v>
                </c:pt>
                <c:pt idx="1146">
                  <c:v>434.1</c:v>
                </c:pt>
                <c:pt idx="1147">
                  <c:v>434.3</c:v>
                </c:pt>
                <c:pt idx="1148">
                  <c:v>434.6</c:v>
                </c:pt>
                <c:pt idx="1149">
                  <c:v>435.1</c:v>
                </c:pt>
                <c:pt idx="1150">
                  <c:v>435.3</c:v>
                </c:pt>
                <c:pt idx="1151">
                  <c:v>436.2</c:v>
                </c:pt>
                <c:pt idx="1152">
                  <c:v>436.3</c:v>
                </c:pt>
                <c:pt idx="1153">
                  <c:v>436.4</c:v>
                </c:pt>
                <c:pt idx="1154">
                  <c:v>436.5</c:v>
                </c:pt>
                <c:pt idx="1155">
                  <c:v>436.6</c:v>
                </c:pt>
                <c:pt idx="1156">
                  <c:v>437</c:v>
                </c:pt>
                <c:pt idx="1157">
                  <c:v>437.2</c:v>
                </c:pt>
                <c:pt idx="1158">
                  <c:v>437.3</c:v>
                </c:pt>
                <c:pt idx="1159">
                  <c:v>437.6</c:v>
                </c:pt>
                <c:pt idx="1160">
                  <c:v>437.7</c:v>
                </c:pt>
                <c:pt idx="1161">
                  <c:v>437.8</c:v>
                </c:pt>
                <c:pt idx="1162">
                  <c:v>438</c:v>
                </c:pt>
                <c:pt idx="1163">
                  <c:v>438.1</c:v>
                </c:pt>
                <c:pt idx="1164">
                  <c:v>438.2</c:v>
                </c:pt>
                <c:pt idx="1165">
                  <c:v>438.3</c:v>
                </c:pt>
                <c:pt idx="1166">
                  <c:v>438.4</c:v>
                </c:pt>
                <c:pt idx="1167">
                  <c:v>438.5</c:v>
                </c:pt>
                <c:pt idx="1168">
                  <c:v>438.6</c:v>
                </c:pt>
                <c:pt idx="1169">
                  <c:v>438.7</c:v>
                </c:pt>
                <c:pt idx="1170">
                  <c:v>438.8</c:v>
                </c:pt>
                <c:pt idx="1171">
                  <c:v>438.9</c:v>
                </c:pt>
                <c:pt idx="1172">
                  <c:v>439</c:v>
                </c:pt>
                <c:pt idx="1173">
                  <c:v>439.1</c:v>
                </c:pt>
                <c:pt idx="1174">
                  <c:v>439.2</c:v>
                </c:pt>
                <c:pt idx="1175">
                  <c:v>439.3</c:v>
                </c:pt>
                <c:pt idx="1176">
                  <c:v>439.4</c:v>
                </c:pt>
                <c:pt idx="1177">
                  <c:v>439.5</c:v>
                </c:pt>
                <c:pt idx="1178">
                  <c:v>439.6</c:v>
                </c:pt>
                <c:pt idx="1179">
                  <c:v>439.7</c:v>
                </c:pt>
                <c:pt idx="1180">
                  <c:v>439.8</c:v>
                </c:pt>
                <c:pt idx="1181">
                  <c:v>439.9</c:v>
                </c:pt>
                <c:pt idx="1182">
                  <c:v>440</c:v>
                </c:pt>
                <c:pt idx="1183">
                  <c:v>440.1</c:v>
                </c:pt>
                <c:pt idx="1184">
                  <c:v>440.2</c:v>
                </c:pt>
                <c:pt idx="1185">
                  <c:v>440.3</c:v>
                </c:pt>
                <c:pt idx="1186">
                  <c:v>440.4</c:v>
                </c:pt>
                <c:pt idx="1187">
                  <c:v>440.5</c:v>
                </c:pt>
                <c:pt idx="1188">
                  <c:v>440.6</c:v>
                </c:pt>
                <c:pt idx="1189">
                  <c:v>440.7</c:v>
                </c:pt>
                <c:pt idx="1190">
                  <c:v>440.8</c:v>
                </c:pt>
                <c:pt idx="1191">
                  <c:v>440.9</c:v>
                </c:pt>
                <c:pt idx="1192">
                  <c:v>441</c:v>
                </c:pt>
                <c:pt idx="1193">
                  <c:v>441.1</c:v>
                </c:pt>
                <c:pt idx="1194">
                  <c:v>441.2</c:v>
                </c:pt>
                <c:pt idx="1195">
                  <c:v>441.3</c:v>
                </c:pt>
                <c:pt idx="1196">
                  <c:v>441.4</c:v>
                </c:pt>
                <c:pt idx="1197">
                  <c:v>441.5</c:v>
                </c:pt>
                <c:pt idx="1198">
                  <c:v>441.6</c:v>
                </c:pt>
                <c:pt idx="1199">
                  <c:v>441.7</c:v>
                </c:pt>
                <c:pt idx="1200">
                  <c:v>441.8</c:v>
                </c:pt>
                <c:pt idx="1201">
                  <c:v>442</c:v>
                </c:pt>
                <c:pt idx="1202">
                  <c:v>442.1</c:v>
                </c:pt>
                <c:pt idx="1203">
                  <c:v>442.2</c:v>
                </c:pt>
                <c:pt idx="1204">
                  <c:v>442.3</c:v>
                </c:pt>
                <c:pt idx="1205">
                  <c:v>442.6</c:v>
                </c:pt>
                <c:pt idx="1206">
                  <c:v>442.7</c:v>
                </c:pt>
                <c:pt idx="1207">
                  <c:v>442.8</c:v>
                </c:pt>
                <c:pt idx="1208">
                  <c:v>442.9</c:v>
                </c:pt>
                <c:pt idx="1209">
                  <c:v>443.6</c:v>
                </c:pt>
                <c:pt idx="1210">
                  <c:v>443.8</c:v>
                </c:pt>
                <c:pt idx="1211">
                  <c:v>444.1</c:v>
                </c:pt>
                <c:pt idx="1212">
                  <c:v>444.2</c:v>
                </c:pt>
                <c:pt idx="1213">
                  <c:v>444.6</c:v>
                </c:pt>
                <c:pt idx="1214">
                  <c:v>444.7</c:v>
                </c:pt>
                <c:pt idx="1215">
                  <c:v>444.8</c:v>
                </c:pt>
                <c:pt idx="1216">
                  <c:v>445</c:v>
                </c:pt>
                <c:pt idx="1217">
                  <c:v>445.1</c:v>
                </c:pt>
                <c:pt idx="1218">
                  <c:v>445.2</c:v>
                </c:pt>
                <c:pt idx="1219">
                  <c:v>445.3</c:v>
                </c:pt>
                <c:pt idx="1220">
                  <c:v>445.5</c:v>
                </c:pt>
                <c:pt idx="1221">
                  <c:v>445.6</c:v>
                </c:pt>
                <c:pt idx="1222">
                  <c:v>445.7</c:v>
                </c:pt>
                <c:pt idx="1223">
                  <c:v>446</c:v>
                </c:pt>
                <c:pt idx="1224">
                  <c:v>446.1</c:v>
                </c:pt>
                <c:pt idx="1225">
                  <c:v>446.2</c:v>
                </c:pt>
                <c:pt idx="1226">
                  <c:v>446.3</c:v>
                </c:pt>
                <c:pt idx="1227">
                  <c:v>446.4</c:v>
                </c:pt>
                <c:pt idx="1228">
                  <c:v>446.5</c:v>
                </c:pt>
                <c:pt idx="1229">
                  <c:v>446.6</c:v>
                </c:pt>
                <c:pt idx="1230">
                  <c:v>446.7</c:v>
                </c:pt>
                <c:pt idx="1231">
                  <c:v>446.8</c:v>
                </c:pt>
                <c:pt idx="1232">
                  <c:v>446.9</c:v>
                </c:pt>
                <c:pt idx="1233">
                  <c:v>447</c:v>
                </c:pt>
                <c:pt idx="1234">
                  <c:v>447.1</c:v>
                </c:pt>
                <c:pt idx="1235">
                  <c:v>447.2</c:v>
                </c:pt>
                <c:pt idx="1236">
                  <c:v>447.3</c:v>
                </c:pt>
                <c:pt idx="1237">
                  <c:v>447.4</c:v>
                </c:pt>
                <c:pt idx="1238">
                  <c:v>447.5</c:v>
                </c:pt>
                <c:pt idx="1239">
                  <c:v>447.6</c:v>
                </c:pt>
                <c:pt idx="1240">
                  <c:v>447.8</c:v>
                </c:pt>
                <c:pt idx="1241">
                  <c:v>447.9</c:v>
                </c:pt>
                <c:pt idx="1242">
                  <c:v>448.1</c:v>
                </c:pt>
                <c:pt idx="1243">
                  <c:v>448.2</c:v>
                </c:pt>
                <c:pt idx="1244">
                  <c:v>448.3</c:v>
                </c:pt>
                <c:pt idx="1245">
                  <c:v>448.5</c:v>
                </c:pt>
                <c:pt idx="1246">
                  <c:v>448.8</c:v>
                </c:pt>
                <c:pt idx="1247">
                  <c:v>449.6</c:v>
                </c:pt>
                <c:pt idx="1248">
                  <c:v>449.9</c:v>
                </c:pt>
                <c:pt idx="1249">
                  <c:v>450</c:v>
                </c:pt>
                <c:pt idx="1250">
                  <c:v>450.1</c:v>
                </c:pt>
                <c:pt idx="1251">
                  <c:v>450.2</c:v>
                </c:pt>
                <c:pt idx="1252">
                  <c:v>450.3</c:v>
                </c:pt>
                <c:pt idx="1253">
                  <c:v>450.4</c:v>
                </c:pt>
                <c:pt idx="1254">
                  <c:v>450.5</c:v>
                </c:pt>
                <c:pt idx="1255">
                  <c:v>450.6</c:v>
                </c:pt>
                <c:pt idx="1256">
                  <c:v>450.8</c:v>
                </c:pt>
                <c:pt idx="1257">
                  <c:v>450.9</c:v>
                </c:pt>
                <c:pt idx="1258">
                  <c:v>451</c:v>
                </c:pt>
                <c:pt idx="1259">
                  <c:v>451.1</c:v>
                </c:pt>
                <c:pt idx="1260">
                  <c:v>451.2</c:v>
                </c:pt>
                <c:pt idx="1261">
                  <c:v>451.5</c:v>
                </c:pt>
                <c:pt idx="1262">
                  <c:v>451.6</c:v>
                </c:pt>
                <c:pt idx="1263">
                  <c:v>451.8</c:v>
                </c:pt>
                <c:pt idx="1264">
                  <c:v>451.9</c:v>
                </c:pt>
                <c:pt idx="1265">
                  <c:v>452.1</c:v>
                </c:pt>
                <c:pt idx="1266">
                  <c:v>452.3</c:v>
                </c:pt>
                <c:pt idx="1267">
                  <c:v>452.6</c:v>
                </c:pt>
                <c:pt idx="1268">
                  <c:v>452.7</c:v>
                </c:pt>
                <c:pt idx="1269">
                  <c:v>452.8</c:v>
                </c:pt>
                <c:pt idx="1270">
                  <c:v>452.9</c:v>
                </c:pt>
                <c:pt idx="1271">
                  <c:v>453.1</c:v>
                </c:pt>
                <c:pt idx="1272">
                  <c:v>453.2</c:v>
                </c:pt>
                <c:pt idx="1273">
                  <c:v>453.3</c:v>
                </c:pt>
                <c:pt idx="1274">
                  <c:v>453.6</c:v>
                </c:pt>
                <c:pt idx="1275">
                  <c:v>453.8</c:v>
                </c:pt>
                <c:pt idx="1276">
                  <c:v>454</c:v>
                </c:pt>
                <c:pt idx="1277">
                  <c:v>454.4</c:v>
                </c:pt>
                <c:pt idx="1278">
                  <c:v>454.5</c:v>
                </c:pt>
                <c:pt idx="1279">
                  <c:v>454.8</c:v>
                </c:pt>
                <c:pt idx="1280">
                  <c:v>455.1</c:v>
                </c:pt>
                <c:pt idx="1281">
                  <c:v>455.2</c:v>
                </c:pt>
                <c:pt idx="1282">
                  <c:v>455.3</c:v>
                </c:pt>
                <c:pt idx="1283">
                  <c:v>455.6</c:v>
                </c:pt>
                <c:pt idx="1284">
                  <c:v>455.8</c:v>
                </c:pt>
                <c:pt idx="1285">
                  <c:v>456.4</c:v>
                </c:pt>
                <c:pt idx="1286">
                  <c:v>456.5</c:v>
                </c:pt>
                <c:pt idx="1287">
                  <c:v>456.7</c:v>
                </c:pt>
                <c:pt idx="1288">
                  <c:v>456.9</c:v>
                </c:pt>
                <c:pt idx="1289">
                  <c:v>457</c:v>
                </c:pt>
                <c:pt idx="1290">
                  <c:v>457.1</c:v>
                </c:pt>
                <c:pt idx="1291">
                  <c:v>457.7</c:v>
                </c:pt>
                <c:pt idx="1292">
                  <c:v>457.8</c:v>
                </c:pt>
                <c:pt idx="1293">
                  <c:v>458.1</c:v>
                </c:pt>
                <c:pt idx="1294">
                  <c:v>458.4</c:v>
                </c:pt>
                <c:pt idx="1295">
                  <c:v>458.5</c:v>
                </c:pt>
                <c:pt idx="1296">
                  <c:v>458.7</c:v>
                </c:pt>
                <c:pt idx="1297">
                  <c:v>458.8</c:v>
                </c:pt>
                <c:pt idx="1298">
                  <c:v>458.9</c:v>
                </c:pt>
                <c:pt idx="1299">
                  <c:v>459</c:v>
                </c:pt>
                <c:pt idx="1300">
                  <c:v>459.3</c:v>
                </c:pt>
                <c:pt idx="1301">
                  <c:v>459.7</c:v>
                </c:pt>
                <c:pt idx="1302">
                  <c:v>460</c:v>
                </c:pt>
                <c:pt idx="1303">
                  <c:v>460.1</c:v>
                </c:pt>
                <c:pt idx="1304">
                  <c:v>460.5</c:v>
                </c:pt>
                <c:pt idx="1305">
                  <c:v>460.6</c:v>
                </c:pt>
                <c:pt idx="1306">
                  <c:v>460.7</c:v>
                </c:pt>
                <c:pt idx="1307">
                  <c:v>460.9</c:v>
                </c:pt>
                <c:pt idx="1308">
                  <c:v>461.2</c:v>
                </c:pt>
                <c:pt idx="1309">
                  <c:v>461.3</c:v>
                </c:pt>
                <c:pt idx="1310">
                  <c:v>461.4</c:v>
                </c:pt>
                <c:pt idx="1311">
                  <c:v>461.7</c:v>
                </c:pt>
                <c:pt idx="1312">
                  <c:v>461.8</c:v>
                </c:pt>
                <c:pt idx="1313">
                  <c:v>461.9</c:v>
                </c:pt>
                <c:pt idx="1314">
                  <c:v>462.1</c:v>
                </c:pt>
                <c:pt idx="1315">
                  <c:v>463</c:v>
                </c:pt>
                <c:pt idx="1316">
                  <c:v>463.4</c:v>
                </c:pt>
                <c:pt idx="1317">
                  <c:v>463.9</c:v>
                </c:pt>
                <c:pt idx="1318">
                  <c:v>464</c:v>
                </c:pt>
                <c:pt idx="1319">
                  <c:v>464.5</c:v>
                </c:pt>
                <c:pt idx="1320">
                  <c:v>464.6</c:v>
                </c:pt>
                <c:pt idx="1321">
                  <c:v>464.7</c:v>
                </c:pt>
                <c:pt idx="1322">
                  <c:v>464.8</c:v>
                </c:pt>
                <c:pt idx="1323">
                  <c:v>465.1</c:v>
                </c:pt>
                <c:pt idx="1324">
                  <c:v>468.2</c:v>
                </c:pt>
                <c:pt idx="1325">
                  <c:v>468.3</c:v>
                </c:pt>
                <c:pt idx="1326">
                  <c:v>468.4</c:v>
                </c:pt>
                <c:pt idx="1327">
                  <c:v>468.5</c:v>
                </c:pt>
                <c:pt idx="1328">
                  <c:v>468.7</c:v>
                </c:pt>
                <c:pt idx="1329">
                  <c:v>468.8</c:v>
                </c:pt>
                <c:pt idx="1330">
                  <c:v>468.9</c:v>
                </c:pt>
                <c:pt idx="1331">
                  <c:v>469.1</c:v>
                </c:pt>
                <c:pt idx="1332">
                  <c:v>469.2</c:v>
                </c:pt>
                <c:pt idx="1333">
                  <c:v>469.3</c:v>
                </c:pt>
                <c:pt idx="1334">
                  <c:v>469.4</c:v>
                </c:pt>
                <c:pt idx="1335">
                  <c:v>469.6</c:v>
                </c:pt>
                <c:pt idx="1336">
                  <c:v>469.8</c:v>
                </c:pt>
                <c:pt idx="1337">
                  <c:v>469.9</c:v>
                </c:pt>
                <c:pt idx="1338">
                  <c:v>470.1</c:v>
                </c:pt>
                <c:pt idx="1339">
                  <c:v>470.2</c:v>
                </c:pt>
                <c:pt idx="1340">
                  <c:v>470.4</c:v>
                </c:pt>
                <c:pt idx="1341">
                  <c:v>471</c:v>
                </c:pt>
                <c:pt idx="1342">
                  <c:v>471.9</c:v>
                </c:pt>
                <c:pt idx="1343">
                  <c:v>472</c:v>
                </c:pt>
                <c:pt idx="1344">
                  <c:v>472.1</c:v>
                </c:pt>
                <c:pt idx="1345">
                  <c:v>472.4</c:v>
                </c:pt>
                <c:pt idx="1346">
                  <c:v>472.5</c:v>
                </c:pt>
                <c:pt idx="1347">
                  <c:v>473.1</c:v>
                </c:pt>
                <c:pt idx="1348">
                  <c:v>474.1</c:v>
                </c:pt>
                <c:pt idx="1349">
                  <c:v>475.1</c:v>
                </c:pt>
                <c:pt idx="1350">
                  <c:v>475.6</c:v>
                </c:pt>
                <c:pt idx="1351">
                  <c:v>476</c:v>
                </c:pt>
                <c:pt idx="1352">
                  <c:v>476.7</c:v>
                </c:pt>
                <c:pt idx="1353">
                  <c:v>477.4</c:v>
                </c:pt>
                <c:pt idx="1354">
                  <c:v>477.5</c:v>
                </c:pt>
                <c:pt idx="1355">
                  <c:v>477.6</c:v>
                </c:pt>
                <c:pt idx="1356">
                  <c:v>478.2</c:v>
                </c:pt>
                <c:pt idx="1357">
                  <c:v>478.3</c:v>
                </c:pt>
                <c:pt idx="1358">
                  <c:v>478.6</c:v>
                </c:pt>
                <c:pt idx="1359">
                  <c:v>479.9</c:v>
                </c:pt>
                <c:pt idx="1360">
                  <c:v>480.1</c:v>
                </c:pt>
                <c:pt idx="1361">
                  <c:v>480.2</c:v>
                </c:pt>
                <c:pt idx="1362">
                  <c:v>480.5</c:v>
                </c:pt>
                <c:pt idx="1363">
                  <c:v>481</c:v>
                </c:pt>
                <c:pt idx="1364">
                  <c:v>482.1</c:v>
                </c:pt>
                <c:pt idx="1365">
                  <c:v>482.7</c:v>
                </c:pt>
                <c:pt idx="1366">
                  <c:v>482.8</c:v>
                </c:pt>
                <c:pt idx="1367">
                  <c:v>483</c:v>
                </c:pt>
                <c:pt idx="1368">
                  <c:v>483.2</c:v>
                </c:pt>
                <c:pt idx="1369">
                  <c:v>483.6</c:v>
                </c:pt>
                <c:pt idx="1370">
                  <c:v>483.8</c:v>
                </c:pt>
                <c:pt idx="1371">
                  <c:v>483.9</c:v>
                </c:pt>
                <c:pt idx="1372">
                  <c:v>484.1</c:v>
                </c:pt>
                <c:pt idx="1373">
                  <c:v>484.5</c:v>
                </c:pt>
                <c:pt idx="1374">
                  <c:v>486.3</c:v>
                </c:pt>
                <c:pt idx="1375">
                  <c:v>486.8</c:v>
                </c:pt>
                <c:pt idx="1376">
                  <c:v>487.1</c:v>
                </c:pt>
                <c:pt idx="1377">
                  <c:v>488.9</c:v>
                </c:pt>
                <c:pt idx="1378">
                  <c:v>489.1</c:v>
                </c:pt>
                <c:pt idx="1379">
                  <c:v>489.2</c:v>
                </c:pt>
                <c:pt idx="1380">
                  <c:v>489.4</c:v>
                </c:pt>
                <c:pt idx="1381">
                  <c:v>489.9</c:v>
                </c:pt>
                <c:pt idx="1382">
                  <c:v>491</c:v>
                </c:pt>
                <c:pt idx="1383">
                  <c:v>491.7</c:v>
                </c:pt>
                <c:pt idx="1384">
                  <c:v>491.9</c:v>
                </c:pt>
                <c:pt idx="1385">
                  <c:v>492.7</c:v>
                </c:pt>
                <c:pt idx="1386">
                  <c:v>494.2</c:v>
                </c:pt>
                <c:pt idx="1387">
                  <c:v>494.6</c:v>
                </c:pt>
                <c:pt idx="1388">
                  <c:v>494.7</c:v>
                </c:pt>
                <c:pt idx="1389">
                  <c:v>494.9</c:v>
                </c:pt>
                <c:pt idx="1390">
                  <c:v>495</c:v>
                </c:pt>
                <c:pt idx="1391">
                  <c:v>495.1</c:v>
                </c:pt>
                <c:pt idx="1392">
                  <c:v>495.5</c:v>
                </c:pt>
                <c:pt idx="1393">
                  <c:v>495.6</c:v>
                </c:pt>
                <c:pt idx="1394">
                  <c:v>495.8</c:v>
                </c:pt>
                <c:pt idx="1395">
                  <c:v>495.9</c:v>
                </c:pt>
                <c:pt idx="1396">
                  <c:v>497.2</c:v>
                </c:pt>
                <c:pt idx="1397">
                  <c:v>497.7</c:v>
                </c:pt>
                <c:pt idx="1398">
                  <c:v>498.4</c:v>
                </c:pt>
                <c:pt idx="1399">
                  <c:v>498.9</c:v>
                </c:pt>
                <c:pt idx="1400">
                  <c:v>499.1</c:v>
                </c:pt>
                <c:pt idx="1401">
                  <c:v>500.2</c:v>
                </c:pt>
                <c:pt idx="1402">
                  <c:v>500.3</c:v>
                </c:pt>
                <c:pt idx="1403">
                  <c:v>500.5</c:v>
                </c:pt>
                <c:pt idx="1404">
                  <c:v>501</c:v>
                </c:pt>
                <c:pt idx="1405">
                  <c:v>502.3</c:v>
                </c:pt>
                <c:pt idx="1406">
                  <c:v>502.4</c:v>
                </c:pt>
                <c:pt idx="1407">
                  <c:v>502.9</c:v>
                </c:pt>
                <c:pt idx="1408">
                  <c:v>503.2</c:v>
                </c:pt>
                <c:pt idx="1409">
                  <c:v>503.4</c:v>
                </c:pt>
                <c:pt idx="1410">
                  <c:v>504</c:v>
                </c:pt>
                <c:pt idx="1411">
                  <c:v>504.2</c:v>
                </c:pt>
                <c:pt idx="1412">
                  <c:v>504.4</c:v>
                </c:pt>
                <c:pt idx="1413">
                  <c:v>504.5</c:v>
                </c:pt>
                <c:pt idx="1414">
                  <c:v>504.6</c:v>
                </c:pt>
                <c:pt idx="1415">
                  <c:v>504.9</c:v>
                </c:pt>
                <c:pt idx="1416">
                  <c:v>505.6</c:v>
                </c:pt>
                <c:pt idx="1417">
                  <c:v>507.2</c:v>
                </c:pt>
                <c:pt idx="1418">
                  <c:v>509.3</c:v>
                </c:pt>
                <c:pt idx="1419">
                  <c:v>510.2</c:v>
                </c:pt>
                <c:pt idx="1420">
                  <c:v>511</c:v>
                </c:pt>
                <c:pt idx="1421">
                  <c:v>511.5</c:v>
                </c:pt>
                <c:pt idx="1422">
                  <c:v>512.70000000000005</c:v>
                </c:pt>
                <c:pt idx="1423">
                  <c:v>513.6</c:v>
                </c:pt>
                <c:pt idx="1424">
                  <c:v>514.1</c:v>
                </c:pt>
                <c:pt idx="1425">
                  <c:v>515.6</c:v>
                </c:pt>
                <c:pt idx="1426">
                  <c:v>516.1</c:v>
                </c:pt>
                <c:pt idx="1427">
                  <c:v>516.9</c:v>
                </c:pt>
                <c:pt idx="1428">
                  <c:v>517.20000000000005</c:v>
                </c:pt>
                <c:pt idx="1429">
                  <c:v>518</c:v>
                </c:pt>
                <c:pt idx="1430">
                  <c:v>518.20000000000005</c:v>
                </c:pt>
                <c:pt idx="1431">
                  <c:v>518.29999999999995</c:v>
                </c:pt>
                <c:pt idx="1432">
                  <c:v>518.4</c:v>
                </c:pt>
                <c:pt idx="1433">
                  <c:v>518.5</c:v>
                </c:pt>
                <c:pt idx="1434">
                  <c:v>518.6</c:v>
                </c:pt>
                <c:pt idx="1435">
                  <c:v>518.79999999999995</c:v>
                </c:pt>
                <c:pt idx="1436">
                  <c:v>518.9</c:v>
                </c:pt>
                <c:pt idx="1437">
                  <c:v>519</c:v>
                </c:pt>
                <c:pt idx="1438">
                  <c:v>519.1</c:v>
                </c:pt>
                <c:pt idx="1439">
                  <c:v>519.20000000000005</c:v>
                </c:pt>
                <c:pt idx="1440">
                  <c:v>519.5</c:v>
                </c:pt>
                <c:pt idx="1441">
                  <c:v>520</c:v>
                </c:pt>
                <c:pt idx="1442">
                  <c:v>520.1</c:v>
                </c:pt>
                <c:pt idx="1443">
                  <c:v>520.5</c:v>
                </c:pt>
                <c:pt idx="1444">
                  <c:v>520.6</c:v>
                </c:pt>
                <c:pt idx="1445">
                  <c:v>521.1</c:v>
                </c:pt>
                <c:pt idx="1446">
                  <c:v>521.4</c:v>
                </c:pt>
                <c:pt idx="1447">
                  <c:v>522.29999999999995</c:v>
                </c:pt>
                <c:pt idx="1448">
                  <c:v>522.70000000000005</c:v>
                </c:pt>
                <c:pt idx="1449">
                  <c:v>522.79999999999995</c:v>
                </c:pt>
                <c:pt idx="1450">
                  <c:v>523.20000000000005</c:v>
                </c:pt>
                <c:pt idx="1451">
                  <c:v>524.4</c:v>
                </c:pt>
                <c:pt idx="1452">
                  <c:v>524.5</c:v>
                </c:pt>
                <c:pt idx="1453">
                  <c:v>526.29999999999995</c:v>
                </c:pt>
                <c:pt idx="1454">
                  <c:v>526.4</c:v>
                </c:pt>
                <c:pt idx="1455">
                  <c:v>527.29999999999995</c:v>
                </c:pt>
                <c:pt idx="1456">
                  <c:v>527.4</c:v>
                </c:pt>
                <c:pt idx="1457">
                  <c:v>528.20000000000005</c:v>
                </c:pt>
                <c:pt idx="1458">
                  <c:v>531</c:v>
                </c:pt>
                <c:pt idx="1459">
                  <c:v>531.1</c:v>
                </c:pt>
                <c:pt idx="1460">
                  <c:v>531.4</c:v>
                </c:pt>
                <c:pt idx="1461">
                  <c:v>532</c:v>
                </c:pt>
                <c:pt idx="1462">
                  <c:v>532.1</c:v>
                </c:pt>
                <c:pt idx="1463">
                  <c:v>532.29999999999995</c:v>
                </c:pt>
                <c:pt idx="1464">
                  <c:v>532.4</c:v>
                </c:pt>
                <c:pt idx="1465">
                  <c:v>532.5</c:v>
                </c:pt>
                <c:pt idx="1466">
                  <c:v>532.6</c:v>
                </c:pt>
                <c:pt idx="1467">
                  <c:v>532.79999999999995</c:v>
                </c:pt>
                <c:pt idx="1468">
                  <c:v>532.9</c:v>
                </c:pt>
                <c:pt idx="1469">
                  <c:v>533</c:v>
                </c:pt>
                <c:pt idx="1470">
                  <c:v>533.1</c:v>
                </c:pt>
                <c:pt idx="1471">
                  <c:v>533.29999999999995</c:v>
                </c:pt>
                <c:pt idx="1472">
                  <c:v>533.4</c:v>
                </c:pt>
                <c:pt idx="1473">
                  <c:v>533.5</c:v>
                </c:pt>
                <c:pt idx="1474">
                  <c:v>533.6</c:v>
                </c:pt>
                <c:pt idx="1475">
                  <c:v>533.70000000000005</c:v>
                </c:pt>
                <c:pt idx="1476">
                  <c:v>533.9</c:v>
                </c:pt>
                <c:pt idx="1477">
                  <c:v>534</c:v>
                </c:pt>
                <c:pt idx="1478">
                  <c:v>534.1</c:v>
                </c:pt>
                <c:pt idx="1479">
                  <c:v>534.29999999999995</c:v>
                </c:pt>
                <c:pt idx="1480">
                  <c:v>534.70000000000005</c:v>
                </c:pt>
                <c:pt idx="1481">
                  <c:v>534.9</c:v>
                </c:pt>
                <c:pt idx="1482">
                  <c:v>535</c:v>
                </c:pt>
                <c:pt idx="1483">
                  <c:v>535.1</c:v>
                </c:pt>
                <c:pt idx="1484">
                  <c:v>535.79999999999995</c:v>
                </c:pt>
                <c:pt idx="1485">
                  <c:v>535.9</c:v>
                </c:pt>
                <c:pt idx="1486">
                  <c:v>536</c:v>
                </c:pt>
                <c:pt idx="1487">
                  <c:v>536.1</c:v>
                </c:pt>
                <c:pt idx="1488">
                  <c:v>536.20000000000005</c:v>
                </c:pt>
                <c:pt idx="1489">
                  <c:v>536.29999999999995</c:v>
                </c:pt>
                <c:pt idx="1490">
                  <c:v>537</c:v>
                </c:pt>
                <c:pt idx="1491">
                  <c:v>537.4</c:v>
                </c:pt>
                <c:pt idx="1492">
                  <c:v>537.9</c:v>
                </c:pt>
                <c:pt idx="1493">
                  <c:v>538.4</c:v>
                </c:pt>
                <c:pt idx="1494">
                  <c:v>539</c:v>
                </c:pt>
                <c:pt idx="1495">
                  <c:v>541.9</c:v>
                </c:pt>
                <c:pt idx="1496">
                  <c:v>542.20000000000005</c:v>
                </c:pt>
                <c:pt idx="1497">
                  <c:v>542.5</c:v>
                </c:pt>
                <c:pt idx="1498">
                  <c:v>543.9</c:v>
                </c:pt>
                <c:pt idx="1499">
                  <c:v>544.6</c:v>
                </c:pt>
                <c:pt idx="1500">
                  <c:v>545</c:v>
                </c:pt>
                <c:pt idx="1501">
                  <c:v>545.70000000000005</c:v>
                </c:pt>
                <c:pt idx="1502">
                  <c:v>545.79999999999995</c:v>
                </c:pt>
                <c:pt idx="1503">
                  <c:v>547.29999999999995</c:v>
                </c:pt>
                <c:pt idx="1504">
                  <c:v>547.4</c:v>
                </c:pt>
                <c:pt idx="1505">
                  <c:v>548.9</c:v>
                </c:pt>
                <c:pt idx="1506">
                  <c:v>549.1</c:v>
                </c:pt>
                <c:pt idx="1507">
                  <c:v>549.4</c:v>
                </c:pt>
                <c:pt idx="1508">
                  <c:v>550</c:v>
                </c:pt>
                <c:pt idx="1509">
                  <c:v>550.4</c:v>
                </c:pt>
                <c:pt idx="1510">
                  <c:v>550.5</c:v>
                </c:pt>
                <c:pt idx="1511">
                  <c:v>550.70000000000005</c:v>
                </c:pt>
                <c:pt idx="1512">
                  <c:v>550.79999999999995</c:v>
                </c:pt>
                <c:pt idx="1513">
                  <c:v>551</c:v>
                </c:pt>
                <c:pt idx="1514">
                  <c:v>551.1</c:v>
                </c:pt>
                <c:pt idx="1515">
                  <c:v>551.29999999999995</c:v>
                </c:pt>
                <c:pt idx="1516">
                  <c:v>551.4</c:v>
                </c:pt>
                <c:pt idx="1517">
                  <c:v>551.5</c:v>
                </c:pt>
                <c:pt idx="1518">
                  <c:v>551.6</c:v>
                </c:pt>
                <c:pt idx="1519">
                  <c:v>551.79999999999995</c:v>
                </c:pt>
                <c:pt idx="1520">
                  <c:v>551.9</c:v>
                </c:pt>
                <c:pt idx="1521">
                  <c:v>552</c:v>
                </c:pt>
                <c:pt idx="1522">
                  <c:v>552.1</c:v>
                </c:pt>
                <c:pt idx="1523">
                  <c:v>552.20000000000005</c:v>
                </c:pt>
                <c:pt idx="1524">
                  <c:v>552.29999999999995</c:v>
                </c:pt>
                <c:pt idx="1525">
                  <c:v>552.4</c:v>
                </c:pt>
                <c:pt idx="1526">
                  <c:v>552.5</c:v>
                </c:pt>
                <c:pt idx="1527">
                  <c:v>552.6</c:v>
                </c:pt>
                <c:pt idx="1528">
                  <c:v>552.70000000000005</c:v>
                </c:pt>
                <c:pt idx="1529">
                  <c:v>552.79999999999995</c:v>
                </c:pt>
                <c:pt idx="1530">
                  <c:v>552.9</c:v>
                </c:pt>
                <c:pt idx="1531">
                  <c:v>553</c:v>
                </c:pt>
                <c:pt idx="1532">
                  <c:v>553.1</c:v>
                </c:pt>
                <c:pt idx="1533">
                  <c:v>553.20000000000005</c:v>
                </c:pt>
                <c:pt idx="1534">
                  <c:v>553.29999999999995</c:v>
                </c:pt>
                <c:pt idx="1535">
                  <c:v>553.4</c:v>
                </c:pt>
                <c:pt idx="1536">
                  <c:v>553.5</c:v>
                </c:pt>
                <c:pt idx="1537">
                  <c:v>553.6</c:v>
                </c:pt>
                <c:pt idx="1538">
                  <c:v>553.70000000000005</c:v>
                </c:pt>
                <c:pt idx="1539">
                  <c:v>553.79999999999995</c:v>
                </c:pt>
                <c:pt idx="1540">
                  <c:v>553.9</c:v>
                </c:pt>
                <c:pt idx="1541">
                  <c:v>554</c:v>
                </c:pt>
                <c:pt idx="1542">
                  <c:v>554.20000000000005</c:v>
                </c:pt>
                <c:pt idx="1543">
                  <c:v>554.4</c:v>
                </c:pt>
                <c:pt idx="1544">
                  <c:v>554.5</c:v>
                </c:pt>
                <c:pt idx="1545">
                  <c:v>554.6</c:v>
                </c:pt>
                <c:pt idx="1546">
                  <c:v>554.70000000000005</c:v>
                </c:pt>
                <c:pt idx="1547">
                  <c:v>554.9</c:v>
                </c:pt>
                <c:pt idx="1548">
                  <c:v>555.29999999999995</c:v>
                </c:pt>
                <c:pt idx="1549">
                  <c:v>555.6</c:v>
                </c:pt>
                <c:pt idx="1550">
                  <c:v>558.70000000000005</c:v>
                </c:pt>
                <c:pt idx="1551">
                  <c:v>559.4</c:v>
                </c:pt>
                <c:pt idx="1552">
                  <c:v>560.29999999999995</c:v>
                </c:pt>
                <c:pt idx="1553">
                  <c:v>560.79999999999995</c:v>
                </c:pt>
                <c:pt idx="1554">
                  <c:v>561</c:v>
                </c:pt>
                <c:pt idx="1555">
                  <c:v>561.1</c:v>
                </c:pt>
                <c:pt idx="1556">
                  <c:v>561.20000000000005</c:v>
                </c:pt>
                <c:pt idx="1557">
                  <c:v>561.6</c:v>
                </c:pt>
                <c:pt idx="1558">
                  <c:v>561.9</c:v>
                </c:pt>
                <c:pt idx="1559">
                  <c:v>562.29999999999995</c:v>
                </c:pt>
                <c:pt idx="1560">
                  <c:v>562.70000000000005</c:v>
                </c:pt>
                <c:pt idx="1561">
                  <c:v>563.79999999999995</c:v>
                </c:pt>
                <c:pt idx="1562">
                  <c:v>563.9</c:v>
                </c:pt>
                <c:pt idx="1563">
                  <c:v>564</c:v>
                </c:pt>
                <c:pt idx="1564">
                  <c:v>564.1</c:v>
                </c:pt>
                <c:pt idx="1565">
                  <c:v>564.20000000000005</c:v>
                </c:pt>
                <c:pt idx="1566">
                  <c:v>564.29999999999995</c:v>
                </c:pt>
                <c:pt idx="1567">
                  <c:v>564.4</c:v>
                </c:pt>
                <c:pt idx="1568">
                  <c:v>564.5</c:v>
                </c:pt>
                <c:pt idx="1569">
                  <c:v>564.6</c:v>
                </c:pt>
                <c:pt idx="1570">
                  <c:v>564.70000000000005</c:v>
                </c:pt>
                <c:pt idx="1571">
                  <c:v>564.79999999999995</c:v>
                </c:pt>
                <c:pt idx="1572">
                  <c:v>564.9</c:v>
                </c:pt>
                <c:pt idx="1573">
                  <c:v>565</c:v>
                </c:pt>
                <c:pt idx="1574">
                  <c:v>565.1</c:v>
                </c:pt>
                <c:pt idx="1575">
                  <c:v>565.20000000000005</c:v>
                </c:pt>
                <c:pt idx="1576">
                  <c:v>565.29999999999995</c:v>
                </c:pt>
                <c:pt idx="1577">
                  <c:v>565.5</c:v>
                </c:pt>
                <c:pt idx="1578">
                  <c:v>565.6</c:v>
                </c:pt>
                <c:pt idx="1579">
                  <c:v>565.79999999999995</c:v>
                </c:pt>
                <c:pt idx="1580">
                  <c:v>565.9</c:v>
                </c:pt>
                <c:pt idx="1581">
                  <c:v>566</c:v>
                </c:pt>
                <c:pt idx="1582">
                  <c:v>566.1</c:v>
                </c:pt>
                <c:pt idx="1583">
                  <c:v>566.20000000000005</c:v>
                </c:pt>
                <c:pt idx="1584">
                  <c:v>566.29999999999995</c:v>
                </c:pt>
                <c:pt idx="1585">
                  <c:v>566.4</c:v>
                </c:pt>
                <c:pt idx="1586">
                  <c:v>566.5</c:v>
                </c:pt>
                <c:pt idx="1587">
                  <c:v>566.6</c:v>
                </c:pt>
                <c:pt idx="1588">
                  <c:v>566.70000000000005</c:v>
                </c:pt>
                <c:pt idx="1589">
                  <c:v>566.79999999999995</c:v>
                </c:pt>
                <c:pt idx="1590">
                  <c:v>566.9</c:v>
                </c:pt>
                <c:pt idx="1591">
                  <c:v>567</c:v>
                </c:pt>
                <c:pt idx="1592">
                  <c:v>567.1</c:v>
                </c:pt>
                <c:pt idx="1593">
                  <c:v>567.20000000000005</c:v>
                </c:pt>
                <c:pt idx="1594">
                  <c:v>567.4</c:v>
                </c:pt>
                <c:pt idx="1595">
                  <c:v>567.5</c:v>
                </c:pt>
                <c:pt idx="1596">
                  <c:v>567.6</c:v>
                </c:pt>
                <c:pt idx="1597">
                  <c:v>567.70000000000005</c:v>
                </c:pt>
                <c:pt idx="1598">
                  <c:v>567.79999999999995</c:v>
                </c:pt>
                <c:pt idx="1599">
                  <c:v>567.9</c:v>
                </c:pt>
                <c:pt idx="1600">
                  <c:v>568</c:v>
                </c:pt>
                <c:pt idx="1601">
                  <c:v>568.1</c:v>
                </c:pt>
                <c:pt idx="1602">
                  <c:v>568.20000000000005</c:v>
                </c:pt>
                <c:pt idx="1603">
                  <c:v>568.29999999999995</c:v>
                </c:pt>
                <c:pt idx="1604">
                  <c:v>568.4</c:v>
                </c:pt>
                <c:pt idx="1605">
                  <c:v>568.5</c:v>
                </c:pt>
                <c:pt idx="1606">
                  <c:v>568.6</c:v>
                </c:pt>
                <c:pt idx="1607">
                  <c:v>568.70000000000005</c:v>
                </c:pt>
                <c:pt idx="1608">
                  <c:v>568.79999999999995</c:v>
                </c:pt>
                <c:pt idx="1609">
                  <c:v>568.9</c:v>
                </c:pt>
                <c:pt idx="1610">
                  <c:v>569</c:v>
                </c:pt>
                <c:pt idx="1611">
                  <c:v>569.1</c:v>
                </c:pt>
                <c:pt idx="1612">
                  <c:v>569.20000000000005</c:v>
                </c:pt>
                <c:pt idx="1613">
                  <c:v>569.29999999999995</c:v>
                </c:pt>
                <c:pt idx="1614">
                  <c:v>569.4</c:v>
                </c:pt>
                <c:pt idx="1615">
                  <c:v>569.5</c:v>
                </c:pt>
                <c:pt idx="1616">
                  <c:v>569.6</c:v>
                </c:pt>
                <c:pt idx="1617">
                  <c:v>569.70000000000005</c:v>
                </c:pt>
                <c:pt idx="1618">
                  <c:v>569.79999999999995</c:v>
                </c:pt>
                <c:pt idx="1619">
                  <c:v>569.9</c:v>
                </c:pt>
                <c:pt idx="1620">
                  <c:v>570</c:v>
                </c:pt>
                <c:pt idx="1621">
                  <c:v>570.1</c:v>
                </c:pt>
                <c:pt idx="1622">
                  <c:v>570.20000000000005</c:v>
                </c:pt>
                <c:pt idx="1623">
                  <c:v>570.29999999999995</c:v>
                </c:pt>
                <c:pt idx="1624">
                  <c:v>570.4</c:v>
                </c:pt>
                <c:pt idx="1625">
                  <c:v>570.5</c:v>
                </c:pt>
                <c:pt idx="1626">
                  <c:v>570.6</c:v>
                </c:pt>
                <c:pt idx="1627">
                  <c:v>570.70000000000005</c:v>
                </c:pt>
                <c:pt idx="1628">
                  <c:v>570.79999999999995</c:v>
                </c:pt>
                <c:pt idx="1629">
                  <c:v>570.9</c:v>
                </c:pt>
                <c:pt idx="1630">
                  <c:v>571</c:v>
                </c:pt>
                <c:pt idx="1631">
                  <c:v>571.1</c:v>
                </c:pt>
                <c:pt idx="1632">
                  <c:v>571.20000000000005</c:v>
                </c:pt>
                <c:pt idx="1633">
                  <c:v>571.29999999999995</c:v>
                </c:pt>
                <c:pt idx="1634">
                  <c:v>571.4</c:v>
                </c:pt>
                <c:pt idx="1635">
                  <c:v>571.5</c:v>
                </c:pt>
                <c:pt idx="1636">
                  <c:v>571.6</c:v>
                </c:pt>
                <c:pt idx="1637">
                  <c:v>571.70000000000005</c:v>
                </c:pt>
                <c:pt idx="1638">
                  <c:v>571.79999999999995</c:v>
                </c:pt>
                <c:pt idx="1639">
                  <c:v>571.9</c:v>
                </c:pt>
                <c:pt idx="1640">
                  <c:v>572</c:v>
                </c:pt>
                <c:pt idx="1641">
                  <c:v>572.1</c:v>
                </c:pt>
                <c:pt idx="1642">
                  <c:v>572.20000000000005</c:v>
                </c:pt>
                <c:pt idx="1643">
                  <c:v>572.29999999999995</c:v>
                </c:pt>
                <c:pt idx="1644">
                  <c:v>572.4</c:v>
                </c:pt>
                <c:pt idx="1645">
                  <c:v>572.5</c:v>
                </c:pt>
                <c:pt idx="1646">
                  <c:v>572.6</c:v>
                </c:pt>
                <c:pt idx="1647">
                  <c:v>572.70000000000005</c:v>
                </c:pt>
                <c:pt idx="1648">
                  <c:v>572.79999999999995</c:v>
                </c:pt>
                <c:pt idx="1649">
                  <c:v>572.9</c:v>
                </c:pt>
                <c:pt idx="1650">
                  <c:v>573</c:v>
                </c:pt>
                <c:pt idx="1651">
                  <c:v>573.1</c:v>
                </c:pt>
                <c:pt idx="1652">
                  <c:v>573.29999999999995</c:v>
                </c:pt>
                <c:pt idx="1653">
                  <c:v>573.6</c:v>
                </c:pt>
                <c:pt idx="1654">
                  <c:v>573.70000000000005</c:v>
                </c:pt>
                <c:pt idx="1655">
                  <c:v>574.1</c:v>
                </c:pt>
                <c:pt idx="1656">
                  <c:v>574.29999999999995</c:v>
                </c:pt>
                <c:pt idx="1657">
                  <c:v>576.5</c:v>
                </c:pt>
                <c:pt idx="1658">
                  <c:v>576.9</c:v>
                </c:pt>
                <c:pt idx="1659">
                  <c:v>577.6</c:v>
                </c:pt>
                <c:pt idx="1660">
                  <c:v>577.79999999999995</c:v>
                </c:pt>
                <c:pt idx="1661">
                  <c:v>578.5</c:v>
                </c:pt>
                <c:pt idx="1662">
                  <c:v>578.70000000000005</c:v>
                </c:pt>
                <c:pt idx="1663">
                  <c:v>579.29999999999995</c:v>
                </c:pt>
                <c:pt idx="1664">
                  <c:v>581.79999999999995</c:v>
                </c:pt>
                <c:pt idx="1665">
                  <c:v>582.79999999999995</c:v>
                </c:pt>
                <c:pt idx="1666">
                  <c:v>583.1</c:v>
                </c:pt>
                <c:pt idx="1667">
                  <c:v>584</c:v>
                </c:pt>
                <c:pt idx="1668">
                  <c:v>584.20000000000005</c:v>
                </c:pt>
                <c:pt idx="1669">
                  <c:v>584.79999999999995</c:v>
                </c:pt>
                <c:pt idx="1670">
                  <c:v>585.1</c:v>
                </c:pt>
                <c:pt idx="1671">
                  <c:v>585.79999999999995</c:v>
                </c:pt>
                <c:pt idx="1672">
                  <c:v>586.9</c:v>
                </c:pt>
                <c:pt idx="1673">
                  <c:v>588.4</c:v>
                </c:pt>
                <c:pt idx="1674">
                  <c:v>590.6</c:v>
                </c:pt>
                <c:pt idx="1675">
                  <c:v>592.4</c:v>
                </c:pt>
                <c:pt idx="1676">
                  <c:v>593.1</c:v>
                </c:pt>
                <c:pt idx="1677">
                  <c:v>593.6</c:v>
                </c:pt>
                <c:pt idx="1678">
                  <c:v>594.1</c:v>
                </c:pt>
                <c:pt idx="1679">
                  <c:v>597.1</c:v>
                </c:pt>
                <c:pt idx="1680">
                  <c:v>598.1</c:v>
                </c:pt>
                <c:pt idx="1681">
                  <c:v>598.6</c:v>
                </c:pt>
                <c:pt idx="1682">
                  <c:v>598.70000000000005</c:v>
                </c:pt>
                <c:pt idx="1683">
                  <c:v>599</c:v>
                </c:pt>
                <c:pt idx="1684">
                  <c:v>599.29999999999995</c:v>
                </c:pt>
                <c:pt idx="1685">
                  <c:v>599.9</c:v>
                </c:pt>
                <c:pt idx="1686">
                  <c:v>600</c:v>
                </c:pt>
                <c:pt idx="1687">
                  <c:v>600.1</c:v>
                </c:pt>
                <c:pt idx="1688">
                  <c:v>600.20000000000005</c:v>
                </c:pt>
                <c:pt idx="1689">
                  <c:v>600.5</c:v>
                </c:pt>
                <c:pt idx="1690">
                  <c:v>600.70000000000005</c:v>
                </c:pt>
                <c:pt idx="1691">
                  <c:v>602</c:v>
                </c:pt>
                <c:pt idx="1692">
                  <c:v>603.1</c:v>
                </c:pt>
                <c:pt idx="1693">
                  <c:v>603.4</c:v>
                </c:pt>
                <c:pt idx="1694">
                  <c:v>604.20000000000005</c:v>
                </c:pt>
                <c:pt idx="1695">
                  <c:v>604.70000000000005</c:v>
                </c:pt>
                <c:pt idx="1696">
                  <c:v>605.29999999999995</c:v>
                </c:pt>
                <c:pt idx="1697">
                  <c:v>605.5</c:v>
                </c:pt>
                <c:pt idx="1698">
                  <c:v>606</c:v>
                </c:pt>
                <c:pt idx="1699">
                  <c:v>606.70000000000005</c:v>
                </c:pt>
                <c:pt idx="1700">
                  <c:v>607</c:v>
                </c:pt>
                <c:pt idx="1701">
                  <c:v>607.6</c:v>
                </c:pt>
                <c:pt idx="1702">
                  <c:v>608.1</c:v>
                </c:pt>
                <c:pt idx="1703">
                  <c:v>608.79999999999995</c:v>
                </c:pt>
                <c:pt idx="1704">
                  <c:v>609</c:v>
                </c:pt>
                <c:pt idx="1705">
                  <c:v>609.1</c:v>
                </c:pt>
                <c:pt idx="1706">
                  <c:v>609.29999999999995</c:v>
                </c:pt>
                <c:pt idx="1707">
                  <c:v>609.6</c:v>
                </c:pt>
                <c:pt idx="1708">
                  <c:v>609.79999999999995</c:v>
                </c:pt>
                <c:pt idx="1709">
                  <c:v>610</c:v>
                </c:pt>
                <c:pt idx="1710">
                  <c:v>610.6</c:v>
                </c:pt>
                <c:pt idx="1711">
                  <c:v>611</c:v>
                </c:pt>
                <c:pt idx="1712">
                  <c:v>611.6</c:v>
                </c:pt>
                <c:pt idx="1713">
                  <c:v>611.70000000000005</c:v>
                </c:pt>
                <c:pt idx="1714">
                  <c:v>611.9</c:v>
                </c:pt>
                <c:pt idx="1715">
                  <c:v>612.1</c:v>
                </c:pt>
                <c:pt idx="1716">
                  <c:v>612.4</c:v>
                </c:pt>
                <c:pt idx="1717">
                  <c:v>612.5</c:v>
                </c:pt>
                <c:pt idx="1718">
                  <c:v>612.70000000000005</c:v>
                </c:pt>
                <c:pt idx="1719">
                  <c:v>613</c:v>
                </c:pt>
                <c:pt idx="1720">
                  <c:v>614</c:v>
                </c:pt>
                <c:pt idx="1721">
                  <c:v>614.1</c:v>
                </c:pt>
                <c:pt idx="1722">
                  <c:v>615.70000000000005</c:v>
                </c:pt>
                <c:pt idx="1723">
                  <c:v>618.4</c:v>
                </c:pt>
                <c:pt idx="1724">
                  <c:v>619.1</c:v>
                </c:pt>
                <c:pt idx="1725">
                  <c:v>619.6</c:v>
                </c:pt>
                <c:pt idx="1726">
                  <c:v>620.9</c:v>
                </c:pt>
                <c:pt idx="1727">
                  <c:v>621</c:v>
                </c:pt>
                <c:pt idx="1728">
                  <c:v>621.29999999999995</c:v>
                </c:pt>
                <c:pt idx="1729">
                  <c:v>621.6</c:v>
                </c:pt>
                <c:pt idx="1730">
                  <c:v>622.1</c:v>
                </c:pt>
                <c:pt idx="1731">
                  <c:v>622.29999999999995</c:v>
                </c:pt>
                <c:pt idx="1732">
                  <c:v>622.79999999999995</c:v>
                </c:pt>
                <c:pt idx="1733">
                  <c:v>623</c:v>
                </c:pt>
                <c:pt idx="1734">
                  <c:v>623.9</c:v>
                </c:pt>
                <c:pt idx="1735">
                  <c:v>624.9</c:v>
                </c:pt>
                <c:pt idx="1736">
                  <c:v>625.4</c:v>
                </c:pt>
                <c:pt idx="1737">
                  <c:v>625.6</c:v>
                </c:pt>
                <c:pt idx="1738">
                  <c:v>625.70000000000005</c:v>
                </c:pt>
                <c:pt idx="1739">
                  <c:v>626.5</c:v>
                </c:pt>
                <c:pt idx="1740">
                  <c:v>627.4</c:v>
                </c:pt>
                <c:pt idx="1741">
                  <c:v>627.70000000000005</c:v>
                </c:pt>
                <c:pt idx="1742">
                  <c:v>628</c:v>
                </c:pt>
                <c:pt idx="1743">
                  <c:v>628.1</c:v>
                </c:pt>
                <c:pt idx="1744">
                  <c:v>628.4</c:v>
                </c:pt>
                <c:pt idx="1745">
                  <c:v>628.5</c:v>
                </c:pt>
                <c:pt idx="1746">
                  <c:v>628.79999999999995</c:v>
                </c:pt>
                <c:pt idx="1747">
                  <c:v>628.9</c:v>
                </c:pt>
                <c:pt idx="1748">
                  <c:v>629</c:v>
                </c:pt>
                <c:pt idx="1749">
                  <c:v>629.1</c:v>
                </c:pt>
                <c:pt idx="1750">
                  <c:v>629.20000000000005</c:v>
                </c:pt>
                <c:pt idx="1751">
                  <c:v>629.29999999999995</c:v>
                </c:pt>
                <c:pt idx="1752">
                  <c:v>629.4</c:v>
                </c:pt>
                <c:pt idx="1753">
                  <c:v>629.5</c:v>
                </c:pt>
                <c:pt idx="1754">
                  <c:v>629.6</c:v>
                </c:pt>
                <c:pt idx="1755">
                  <c:v>629.79999999999995</c:v>
                </c:pt>
                <c:pt idx="1756">
                  <c:v>629.9</c:v>
                </c:pt>
                <c:pt idx="1757">
                  <c:v>630</c:v>
                </c:pt>
                <c:pt idx="1758">
                  <c:v>630.1</c:v>
                </c:pt>
                <c:pt idx="1759">
                  <c:v>630.20000000000005</c:v>
                </c:pt>
                <c:pt idx="1760">
                  <c:v>630.5</c:v>
                </c:pt>
                <c:pt idx="1761">
                  <c:v>630.6</c:v>
                </c:pt>
                <c:pt idx="1762">
                  <c:v>630.9</c:v>
                </c:pt>
                <c:pt idx="1763">
                  <c:v>631.29999999999995</c:v>
                </c:pt>
                <c:pt idx="1764">
                  <c:v>631.5</c:v>
                </c:pt>
                <c:pt idx="1765">
                  <c:v>631.70000000000005</c:v>
                </c:pt>
                <c:pt idx="1766">
                  <c:v>631.9</c:v>
                </c:pt>
                <c:pt idx="1767">
                  <c:v>632</c:v>
                </c:pt>
                <c:pt idx="1768">
                  <c:v>632.1</c:v>
                </c:pt>
                <c:pt idx="1769">
                  <c:v>632.20000000000005</c:v>
                </c:pt>
                <c:pt idx="1770">
                  <c:v>632.29999999999995</c:v>
                </c:pt>
                <c:pt idx="1771">
                  <c:v>632.4</c:v>
                </c:pt>
                <c:pt idx="1772">
                  <c:v>632.5</c:v>
                </c:pt>
                <c:pt idx="1773">
                  <c:v>632.6</c:v>
                </c:pt>
                <c:pt idx="1774">
                  <c:v>632.70000000000005</c:v>
                </c:pt>
                <c:pt idx="1775">
                  <c:v>632.79999999999995</c:v>
                </c:pt>
                <c:pt idx="1776">
                  <c:v>632.9</c:v>
                </c:pt>
                <c:pt idx="1777">
                  <c:v>633</c:v>
                </c:pt>
                <c:pt idx="1778">
                  <c:v>633.1</c:v>
                </c:pt>
                <c:pt idx="1779">
                  <c:v>633.29999999999995</c:v>
                </c:pt>
                <c:pt idx="1780">
                  <c:v>633.4</c:v>
                </c:pt>
                <c:pt idx="1781">
                  <c:v>633.5</c:v>
                </c:pt>
                <c:pt idx="1782">
                  <c:v>633.6</c:v>
                </c:pt>
                <c:pt idx="1783">
                  <c:v>633.70000000000005</c:v>
                </c:pt>
                <c:pt idx="1784">
                  <c:v>633.9</c:v>
                </c:pt>
                <c:pt idx="1785">
                  <c:v>634</c:v>
                </c:pt>
                <c:pt idx="1786">
                  <c:v>634.1</c:v>
                </c:pt>
                <c:pt idx="1787">
                  <c:v>634.20000000000005</c:v>
                </c:pt>
                <c:pt idx="1788">
                  <c:v>634.4</c:v>
                </c:pt>
                <c:pt idx="1789">
                  <c:v>634.6</c:v>
                </c:pt>
                <c:pt idx="1790">
                  <c:v>634.79999999999995</c:v>
                </c:pt>
                <c:pt idx="1791">
                  <c:v>635.29999999999995</c:v>
                </c:pt>
                <c:pt idx="1792">
                  <c:v>635.9</c:v>
                </c:pt>
                <c:pt idx="1793">
                  <c:v>636.20000000000005</c:v>
                </c:pt>
                <c:pt idx="1794">
                  <c:v>636.6</c:v>
                </c:pt>
                <c:pt idx="1795">
                  <c:v>637.29999999999995</c:v>
                </c:pt>
                <c:pt idx="1796">
                  <c:v>638</c:v>
                </c:pt>
                <c:pt idx="1797">
                  <c:v>638.70000000000005</c:v>
                </c:pt>
                <c:pt idx="1798">
                  <c:v>639</c:v>
                </c:pt>
                <c:pt idx="1799">
                  <c:v>639.4</c:v>
                </c:pt>
                <c:pt idx="1800">
                  <c:v>639.70000000000005</c:v>
                </c:pt>
                <c:pt idx="1801">
                  <c:v>641.4</c:v>
                </c:pt>
                <c:pt idx="1802">
                  <c:v>641.5</c:v>
                </c:pt>
                <c:pt idx="1803">
                  <c:v>641.9</c:v>
                </c:pt>
                <c:pt idx="1804">
                  <c:v>642.70000000000005</c:v>
                </c:pt>
                <c:pt idx="1805">
                  <c:v>642.79999999999995</c:v>
                </c:pt>
                <c:pt idx="1806">
                  <c:v>642.9</c:v>
                </c:pt>
                <c:pt idx="1807">
                  <c:v>643.5</c:v>
                </c:pt>
                <c:pt idx="1808">
                  <c:v>643.6</c:v>
                </c:pt>
                <c:pt idx="1809">
                  <c:v>643.79999999999995</c:v>
                </c:pt>
                <c:pt idx="1810">
                  <c:v>644.29999999999995</c:v>
                </c:pt>
                <c:pt idx="1811">
                  <c:v>644.4</c:v>
                </c:pt>
                <c:pt idx="1812">
                  <c:v>644.5</c:v>
                </c:pt>
                <c:pt idx="1813">
                  <c:v>644.70000000000005</c:v>
                </c:pt>
                <c:pt idx="1814">
                  <c:v>644.79999999999995</c:v>
                </c:pt>
                <c:pt idx="1815">
                  <c:v>645</c:v>
                </c:pt>
                <c:pt idx="1816">
                  <c:v>645.1</c:v>
                </c:pt>
                <c:pt idx="1817">
                  <c:v>645.20000000000005</c:v>
                </c:pt>
                <c:pt idx="1818">
                  <c:v>645.29999999999995</c:v>
                </c:pt>
                <c:pt idx="1819">
                  <c:v>645.4</c:v>
                </c:pt>
                <c:pt idx="1820">
                  <c:v>645.5</c:v>
                </c:pt>
                <c:pt idx="1821">
                  <c:v>645.6</c:v>
                </c:pt>
                <c:pt idx="1822">
                  <c:v>645.70000000000005</c:v>
                </c:pt>
                <c:pt idx="1823">
                  <c:v>645.79999999999995</c:v>
                </c:pt>
                <c:pt idx="1824">
                  <c:v>645.9</c:v>
                </c:pt>
                <c:pt idx="1825">
                  <c:v>646</c:v>
                </c:pt>
                <c:pt idx="1826">
                  <c:v>646.1</c:v>
                </c:pt>
                <c:pt idx="1827">
                  <c:v>646.20000000000005</c:v>
                </c:pt>
                <c:pt idx="1828">
                  <c:v>646.29999999999995</c:v>
                </c:pt>
                <c:pt idx="1829">
                  <c:v>646.4</c:v>
                </c:pt>
                <c:pt idx="1830">
                  <c:v>646.5</c:v>
                </c:pt>
                <c:pt idx="1831">
                  <c:v>646.70000000000005</c:v>
                </c:pt>
                <c:pt idx="1832">
                  <c:v>646.79999999999995</c:v>
                </c:pt>
                <c:pt idx="1833">
                  <c:v>646.9</c:v>
                </c:pt>
                <c:pt idx="1834">
                  <c:v>647</c:v>
                </c:pt>
                <c:pt idx="1835">
                  <c:v>647.1</c:v>
                </c:pt>
                <c:pt idx="1836">
                  <c:v>647.20000000000005</c:v>
                </c:pt>
                <c:pt idx="1837">
                  <c:v>647.29999999999995</c:v>
                </c:pt>
                <c:pt idx="1838">
                  <c:v>647.4</c:v>
                </c:pt>
                <c:pt idx="1839">
                  <c:v>647.5</c:v>
                </c:pt>
                <c:pt idx="1840">
                  <c:v>647.6</c:v>
                </c:pt>
                <c:pt idx="1841">
                  <c:v>647.70000000000005</c:v>
                </c:pt>
                <c:pt idx="1842">
                  <c:v>647.79999999999995</c:v>
                </c:pt>
                <c:pt idx="1843">
                  <c:v>647.9</c:v>
                </c:pt>
                <c:pt idx="1844">
                  <c:v>648</c:v>
                </c:pt>
                <c:pt idx="1845">
                  <c:v>648.1</c:v>
                </c:pt>
                <c:pt idx="1846">
                  <c:v>648.20000000000005</c:v>
                </c:pt>
                <c:pt idx="1847">
                  <c:v>648.29999999999995</c:v>
                </c:pt>
                <c:pt idx="1848">
                  <c:v>648.79999999999995</c:v>
                </c:pt>
                <c:pt idx="1849">
                  <c:v>648.9</c:v>
                </c:pt>
                <c:pt idx="1850">
                  <c:v>649.29999999999995</c:v>
                </c:pt>
                <c:pt idx="1851">
                  <c:v>650.20000000000005</c:v>
                </c:pt>
                <c:pt idx="1852">
                  <c:v>653.29999999999995</c:v>
                </c:pt>
                <c:pt idx="1853">
                  <c:v>655.5</c:v>
                </c:pt>
                <c:pt idx="1854">
                  <c:v>656.7</c:v>
                </c:pt>
                <c:pt idx="1855">
                  <c:v>657.2</c:v>
                </c:pt>
                <c:pt idx="1856">
                  <c:v>657.5</c:v>
                </c:pt>
                <c:pt idx="1857">
                  <c:v>658.3</c:v>
                </c:pt>
                <c:pt idx="1858">
                  <c:v>660.7</c:v>
                </c:pt>
                <c:pt idx="1859">
                  <c:v>662.8</c:v>
                </c:pt>
                <c:pt idx="1860">
                  <c:v>663.3</c:v>
                </c:pt>
                <c:pt idx="1861">
                  <c:v>665.3</c:v>
                </c:pt>
                <c:pt idx="1862">
                  <c:v>665.9</c:v>
                </c:pt>
                <c:pt idx="1863">
                  <c:v>666.7</c:v>
                </c:pt>
                <c:pt idx="1864">
                  <c:v>668.4</c:v>
                </c:pt>
                <c:pt idx="1865">
                  <c:v>669.4</c:v>
                </c:pt>
                <c:pt idx="1866">
                  <c:v>669.5</c:v>
                </c:pt>
                <c:pt idx="1867">
                  <c:v>670.1</c:v>
                </c:pt>
                <c:pt idx="1868">
                  <c:v>670.4</c:v>
                </c:pt>
                <c:pt idx="1869">
                  <c:v>670.5</c:v>
                </c:pt>
                <c:pt idx="1870">
                  <c:v>674</c:v>
                </c:pt>
                <c:pt idx="1871">
                  <c:v>674.3</c:v>
                </c:pt>
                <c:pt idx="1872">
                  <c:v>674.8</c:v>
                </c:pt>
                <c:pt idx="1873">
                  <c:v>676.1</c:v>
                </c:pt>
                <c:pt idx="1874">
                  <c:v>677.1</c:v>
                </c:pt>
                <c:pt idx="1875">
                  <c:v>677.4</c:v>
                </c:pt>
                <c:pt idx="1876">
                  <c:v>677.6</c:v>
                </c:pt>
                <c:pt idx="1877">
                  <c:v>677.7</c:v>
                </c:pt>
                <c:pt idx="1878">
                  <c:v>678.2</c:v>
                </c:pt>
                <c:pt idx="1879">
                  <c:v>678.3</c:v>
                </c:pt>
                <c:pt idx="1880">
                  <c:v>678.6</c:v>
                </c:pt>
                <c:pt idx="1881">
                  <c:v>679.1</c:v>
                </c:pt>
                <c:pt idx="1882">
                  <c:v>679.4</c:v>
                </c:pt>
                <c:pt idx="1883">
                  <c:v>679.7</c:v>
                </c:pt>
                <c:pt idx="1884">
                  <c:v>679.8</c:v>
                </c:pt>
                <c:pt idx="1885">
                  <c:v>679.9</c:v>
                </c:pt>
                <c:pt idx="1886">
                  <c:v>680</c:v>
                </c:pt>
                <c:pt idx="1887">
                  <c:v>680.1</c:v>
                </c:pt>
                <c:pt idx="1888">
                  <c:v>680.2</c:v>
                </c:pt>
                <c:pt idx="1889">
                  <c:v>680.3</c:v>
                </c:pt>
                <c:pt idx="1890">
                  <c:v>680.4</c:v>
                </c:pt>
                <c:pt idx="1891">
                  <c:v>680.5</c:v>
                </c:pt>
                <c:pt idx="1892">
                  <c:v>680.6</c:v>
                </c:pt>
                <c:pt idx="1893">
                  <c:v>680.7</c:v>
                </c:pt>
                <c:pt idx="1894">
                  <c:v>680.8</c:v>
                </c:pt>
                <c:pt idx="1895">
                  <c:v>680.9</c:v>
                </c:pt>
                <c:pt idx="1896">
                  <c:v>681</c:v>
                </c:pt>
                <c:pt idx="1897">
                  <c:v>681.1</c:v>
                </c:pt>
                <c:pt idx="1898">
                  <c:v>681.2</c:v>
                </c:pt>
                <c:pt idx="1899">
                  <c:v>681.3</c:v>
                </c:pt>
                <c:pt idx="1900">
                  <c:v>681.4</c:v>
                </c:pt>
                <c:pt idx="1901">
                  <c:v>681.5</c:v>
                </c:pt>
                <c:pt idx="1902">
                  <c:v>681.6</c:v>
                </c:pt>
                <c:pt idx="1903">
                  <c:v>681.7</c:v>
                </c:pt>
                <c:pt idx="1904">
                  <c:v>681.8</c:v>
                </c:pt>
                <c:pt idx="1905">
                  <c:v>681.9</c:v>
                </c:pt>
                <c:pt idx="1906">
                  <c:v>682</c:v>
                </c:pt>
                <c:pt idx="1907">
                  <c:v>682.1</c:v>
                </c:pt>
                <c:pt idx="1908">
                  <c:v>682.2</c:v>
                </c:pt>
                <c:pt idx="1909">
                  <c:v>682.3</c:v>
                </c:pt>
                <c:pt idx="1910">
                  <c:v>682.4</c:v>
                </c:pt>
                <c:pt idx="1911">
                  <c:v>682.5</c:v>
                </c:pt>
                <c:pt idx="1912">
                  <c:v>682.6</c:v>
                </c:pt>
                <c:pt idx="1913">
                  <c:v>682.7</c:v>
                </c:pt>
                <c:pt idx="1914">
                  <c:v>682.8</c:v>
                </c:pt>
                <c:pt idx="1915">
                  <c:v>682.9</c:v>
                </c:pt>
                <c:pt idx="1916">
                  <c:v>683</c:v>
                </c:pt>
                <c:pt idx="1917">
                  <c:v>683.1</c:v>
                </c:pt>
                <c:pt idx="1918">
                  <c:v>683.2</c:v>
                </c:pt>
                <c:pt idx="1919">
                  <c:v>683.3</c:v>
                </c:pt>
                <c:pt idx="1920">
                  <c:v>683.4</c:v>
                </c:pt>
                <c:pt idx="1921">
                  <c:v>683.5</c:v>
                </c:pt>
                <c:pt idx="1922">
                  <c:v>683.6</c:v>
                </c:pt>
                <c:pt idx="1923">
                  <c:v>683.7</c:v>
                </c:pt>
                <c:pt idx="1924">
                  <c:v>683.8</c:v>
                </c:pt>
                <c:pt idx="1925">
                  <c:v>683.9</c:v>
                </c:pt>
                <c:pt idx="1926">
                  <c:v>684</c:v>
                </c:pt>
                <c:pt idx="1927">
                  <c:v>684.1</c:v>
                </c:pt>
                <c:pt idx="1928">
                  <c:v>684.2</c:v>
                </c:pt>
                <c:pt idx="1929">
                  <c:v>684.3</c:v>
                </c:pt>
                <c:pt idx="1930">
                  <c:v>684.4</c:v>
                </c:pt>
                <c:pt idx="1931">
                  <c:v>684.5</c:v>
                </c:pt>
                <c:pt idx="1932">
                  <c:v>684.6</c:v>
                </c:pt>
                <c:pt idx="1933">
                  <c:v>684.7</c:v>
                </c:pt>
                <c:pt idx="1934">
                  <c:v>684.8</c:v>
                </c:pt>
                <c:pt idx="1935">
                  <c:v>684.9</c:v>
                </c:pt>
                <c:pt idx="1936">
                  <c:v>685</c:v>
                </c:pt>
                <c:pt idx="1937">
                  <c:v>685.1</c:v>
                </c:pt>
                <c:pt idx="1938">
                  <c:v>685.2</c:v>
                </c:pt>
                <c:pt idx="1939">
                  <c:v>685.3</c:v>
                </c:pt>
                <c:pt idx="1940">
                  <c:v>685.4</c:v>
                </c:pt>
                <c:pt idx="1941">
                  <c:v>685.5</c:v>
                </c:pt>
                <c:pt idx="1942">
                  <c:v>685.6</c:v>
                </c:pt>
                <c:pt idx="1943">
                  <c:v>685.7</c:v>
                </c:pt>
                <c:pt idx="1944">
                  <c:v>685.8</c:v>
                </c:pt>
                <c:pt idx="1945">
                  <c:v>685.9</c:v>
                </c:pt>
                <c:pt idx="1946">
                  <c:v>686</c:v>
                </c:pt>
                <c:pt idx="1947">
                  <c:v>686.1</c:v>
                </c:pt>
                <c:pt idx="1948">
                  <c:v>686.2</c:v>
                </c:pt>
                <c:pt idx="1949">
                  <c:v>686.3</c:v>
                </c:pt>
                <c:pt idx="1950">
                  <c:v>686.4</c:v>
                </c:pt>
                <c:pt idx="1951">
                  <c:v>686.6</c:v>
                </c:pt>
                <c:pt idx="1952">
                  <c:v>686.7</c:v>
                </c:pt>
                <c:pt idx="1953">
                  <c:v>686.8</c:v>
                </c:pt>
                <c:pt idx="1954">
                  <c:v>686.9</c:v>
                </c:pt>
                <c:pt idx="1955">
                  <c:v>687.2</c:v>
                </c:pt>
                <c:pt idx="1956">
                  <c:v>687.3</c:v>
                </c:pt>
                <c:pt idx="1957">
                  <c:v>687.4</c:v>
                </c:pt>
                <c:pt idx="1958">
                  <c:v>687.7</c:v>
                </c:pt>
                <c:pt idx="1959">
                  <c:v>687.8</c:v>
                </c:pt>
                <c:pt idx="1960">
                  <c:v>688.2</c:v>
                </c:pt>
                <c:pt idx="1961">
                  <c:v>688.3</c:v>
                </c:pt>
                <c:pt idx="1962">
                  <c:v>694.2</c:v>
                </c:pt>
                <c:pt idx="1963">
                  <c:v>694.4</c:v>
                </c:pt>
                <c:pt idx="1964">
                  <c:v>694.9</c:v>
                </c:pt>
                <c:pt idx="1965">
                  <c:v>695.5</c:v>
                </c:pt>
                <c:pt idx="1966">
                  <c:v>696.1</c:v>
                </c:pt>
                <c:pt idx="1967">
                  <c:v>696.5</c:v>
                </c:pt>
                <c:pt idx="1968">
                  <c:v>698.5</c:v>
                </c:pt>
                <c:pt idx="1969">
                  <c:v>699.1</c:v>
                </c:pt>
                <c:pt idx="1970">
                  <c:v>700.2</c:v>
                </c:pt>
                <c:pt idx="1971">
                  <c:v>700.7</c:v>
                </c:pt>
                <c:pt idx="1972">
                  <c:v>701</c:v>
                </c:pt>
                <c:pt idx="1973">
                  <c:v>701.3</c:v>
                </c:pt>
                <c:pt idx="1974">
                  <c:v>704.7</c:v>
                </c:pt>
                <c:pt idx="1975">
                  <c:v>709.6</c:v>
                </c:pt>
                <c:pt idx="1976">
                  <c:v>709.7</c:v>
                </c:pt>
                <c:pt idx="1977">
                  <c:v>714</c:v>
                </c:pt>
                <c:pt idx="1978">
                  <c:v>715</c:v>
                </c:pt>
                <c:pt idx="1979">
                  <c:v>715.7</c:v>
                </c:pt>
                <c:pt idx="1980">
                  <c:v>716.3</c:v>
                </c:pt>
                <c:pt idx="1981">
                  <c:v>721.4</c:v>
                </c:pt>
                <c:pt idx="1982">
                  <c:v>723.1</c:v>
                </c:pt>
                <c:pt idx="1983">
                  <c:v>723.3</c:v>
                </c:pt>
                <c:pt idx="1984">
                  <c:v>724.1</c:v>
                </c:pt>
                <c:pt idx="1985">
                  <c:v>724.8</c:v>
                </c:pt>
                <c:pt idx="1986">
                  <c:v>724.9</c:v>
                </c:pt>
                <c:pt idx="1987">
                  <c:v>725.8</c:v>
                </c:pt>
                <c:pt idx="1988">
                  <c:v>726.1</c:v>
                </c:pt>
                <c:pt idx="1989">
                  <c:v>727.4</c:v>
                </c:pt>
                <c:pt idx="1990">
                  <c:v>731.6</c:v>
                </c:pt>
                <c:pt idx="1991">
                  <c:v>733.4</c:v>
                </c:pt>
                <c:pt idx="1992">
                  <c:v>734</c:v>
                </c:pt>
                <c:pt idx="1993">
                  <c:v>734.6</c:v>
                </c:pt>
                <c:pt idx="1994">
                  <c:v>734.7</c:v>
                </c:pt>
                <c:pt idx="1995">
                  <c:v>734.8</c:v>
                </c:pt>
                <c:pt idx="1996">
                  <c:v>734.9</c:v>
                </c:pt>
                <c:pt idx="1997">
                  <c:v>735</c:v>
                </c:pt>
                <c:pt idx="1998">
                  <c:v>735.1</c:v>
                </c:pt>
                <c:pt idx="1999">
                  <c:v>735.2</c:v>
                </c:pt>
                <c:pt idx="2000">
                  <c:v>735.3</c:v>
                </c:pt>
                <c:pt idx="2001">
                  <c:v>735.4</c:v>
                </c:pt>
                <c:pt idx="2002">
                  <c:v>735.5</c:v>
                </c:pt>
                <c:pt idx="2003">
                  <c:v>735.6</c:v>
                </c:pt>
                <c:pt idx="2004">
                  <c:v>735.7</c:v>
                </c:pt>
                <c:pt idx="2005">
                  <c:v>735.8</c:v>
                </c:pt>
                <c:pt idx="2006">
                  <c:v>735.9</c:v>
                </c:pt>
                <c:pt idx="2007">
                  <c:v>736</c:v>
                </c:pt>
                <c:pt idx="2008">
                  <c:v>736.1</c:v>
                </c:pt>
                <c:pt idx="2009">
                  <c:v>736.2</c:v>
                </c:pt>
                <c:pt idx="2010">
                  <c:v>736.4</c:v>
                </c:pt>
                <c:pt idx="2011">
                  <c:v>736.5</c:v>
                </c:pt>
                <c:pt idx="2012">
                  <c:v>736.6</c:v>
                </c:pt>
                <c:pt idx="2013">
                  <c:v>736.7</c:v>
                </c:pt>
                <c:pt idx="2014">
                  <c:v>736.8</c:v>
                </c:pt>
                <c:pt idx="2015">
                  <c:v>737</c:v>
                </c:pt>
                <c:pt idx="2016">
                  <c:v>737.1</c:v>
                </c:pt>
                <c:pt idx="2017">
                  <c:v>737.2</c:v>
                </c:pt>
                <c:pt idx="2018">
                  <c:v>737.3</c:v>
                </c:pt>
                <c:pt idx="2019">
                  <c:v>737.4</c:v>
                </c:pt>
                <c:pt idx="2020">
                  <c:v>737.5</c:v>
                </c:pt>
                <c:pt idx="2021">
                  <c:v>737.6</c:v>
                </c:pt>
                <c:pt idx="2022">
                  <c:v>737.7</c:v>
                </c:pt>
                <c:pt idx="2023">
                  <c:v>737.8</c:v>
                </c:pt>
                <c:pt idx="2024">
                  <c:v>738</c:v>
                </c:pt>
                <c:pt idx="2025">
                  <c:v>738.2</c:v>
                </c:pt>
                <c:pt idx="2026">
                  <c:v>738.4</c:v>
                </c:pt>
                <c:pt idx="2027">
                  <c:v>738.6</c:v>
                </c:pt>
                <c:pt idx="2028">
                  <c:v>738.7</c:v>
                </c:pt>
                <c:pt idx="2029">
                  <c:v>738.9</c:v>
                </c:pt>
                <c:pt idx="2030">
                  <c:v>739</c:v>
                </c:pt>
                <c:pt idx="2031">
                  <c:v>739.1</c:v>
                </c:pt>
                <c:pt idx="2032">
                  <c:v>739.2</c:v>
                </c:pt>
                <c:pt idx="2033">
                  <c:v>739.5</c:v>
                </c:pt>
                <c:pt idx="2034">
                  <c:v>739.8</c:v>
                </c:pt>
                <c:pt idx="2035">
                  <c:v>739.9</c:v>
                </c:pt>
                <c:pt idx="2036">
                  <c:v>740.2</c:v>
                </c:pt>
                <c:pt idx="2037">
                  <c:v>740.3</c:v>
                </c:pt>
                <c:pt idx="2038">
                  <c:v>740.7</c:v>
                </c:pt>
                <c:pt idx="2039">
                  <c:v>741.1</c:v>
                </c:pt>
                <c:pt idx="2040">
                  <c:v>741.2</c:v>
                </c:pt>
                <c:pt idx="2041">
                  <c:v>741.3</c:v>
                </c:pt>
                <c:pt idx="2042">
                  <c:v>741.4</c:v>
                </c:pt>
                <c:pt idx="2043">
                  <c:v>741.5</c:v>
                </c:pt>
                <c:pt idx="2044">
                  <c:v>741.6</c:v>
                </c:pt>
                <c:pt idx="2045">
                  <c:v>741.9</c:v>
                </c:pt>
                <c:pt idx="2046">
                  <c:v>743.1</c:v>
                </c:pt>
                <c:pt idx="2047">
                  <c:v>744.7</c:v>
                </c:pt>
                <c:pt idx="2048">
                  <c:v>745.6</c:v>
                </c:pt>
                <c:pt idx="2049">
                  <c:v>745.7</c:v>
                </c:pt>
                <c:pt idx="2050">
                  <c:v>747.8</c:v>
                </c:pt>
                <c:pt idx="2051">
                  <c:v>748</c:v>
                </c:pt>
                <c:pt idx="2052">
                  <c:v>751.6</c:v>
                </c:pt>
                <c:pt idx="2053">
                  <c:v>751.9</c:v>
                </c:pt>
                <c:pt idx="2054">
                  <c:v>752.5</c:v>
                </c:pt>
                <c:pt idx="2055">
                  <c:v>752.6</c:v>
                </c:pt>
                <c:pt idx="2056">
                  <c:v>752.7</c:v>
                </c:pt>
                <c:pt idx="2057">
                  <c:v>753</c:v>
                </c:pt>
                <c:pt idx="2058">
                  <c:v>753.1</c:v>
                </c:pt>
                <c:pt idx="2059">
                  <c:v>753.3</c:v>
                </c:pt>
                <c:pt idx="2060">
                  <c:v>753.8</c:v>
                </c:pt>
                <c:pt idx="2061">
                  <c:v>754.2</c:v>
                </c:pt>
                <c:pt idx="2062">
                  <c:v>754.3</c:v>
                </c:pt>
                <c:pt idx="2063">
                  <c:v>754.4</c:v>
                </c:pt>
                <c:pt idx="2064">
                  <c:v>754.7</c:v>
                </c:pt>
                <c:pt idx="2065">
                  <c:v>754.8</c:v>
                </c:pt>
                <c:pt idx="2066">
                  <c:v>754.9</c:v>
                </c:pt>
                <c:pt idx="2067">
                  <c:v>755</c:v>
                </c:pt>
                <c:pt idx="2068">
                  <c:v>755.1</c:v>
                </c:pt>
                <c:pt idx="2069">
                  <c:v>755.2</c:v>
                </c:pt>
                <c:pt idx="2070">
                  <c:v>755.3</c:v>
                </c:pt>
                <c:pt idx="2071">
                  <c:v>755.4</c:v>
                </c:pt>
                <c:pt idx="2072">
                  <c:v>755.5</c:v>
                </c:pt>
                <c:pt idx="2073">
                  <c:v>755.6</c:v>
                </c:pt>
                <c:pt idx="2074">
                  <c:v>755.7</c:v>
                </c:pt>
                <c:pt idx="2075">
                  <c:v>755.8</c:v>
                </c:pt>
                <c:pt idx="2076">
                  <c:v>755.9</c:v>
                </c:pt>
                <c:pt idx="2077">
                  <c:v>756</c:v>
                </c:pt>
                <c:pt idx="2078">
                  <c:v>756.2</c:v>
                </c:pt>
                <c:pt idx="2079">
                  <c:v>756.3</c:v>
                </c:pt>
                <c:pt idx="2080">
                  <c:v>756.4</c:v>
                </c:pt>
                <c:pt idx="2081">
                  <c:v>756.5</c:v>
                </c:pt>
                <c:pt idx="2082">
                  <c:v>756.6</c:v>
                </c:pt>
                <c:pt idx="2083">
                  <c:v>756.7</c:v>
                </c:pt>
                <c:pt idx="2084">
                  <c:v>756.9</c:v>
                </c:pt>
                <c:pt idx="2085">
                  <c:v>757</c:v>
                </c:pt>
                <c:pt idx="2086">
                  <c:v>757.1</c:v>
                </c:pt>
                <c:pt idx="2087">
                  <c:v>757.2</c:v>
                </c:pt>
                <c:pt idx="2088">
                  <c:v>757.3</c:v>
                </c:pt>
                <c:pt idx="2089">
                  <c:v>757.4</c:v>
                </c:pt>
                <c:pt idx="2090">
                  <c:v>757.5</c:v>
                </c:pt>
                <c:pt idx="2091">
                  <c:v>757.6</c:v>
                </c:pt>
                <c:pt idx="2092">
                  <c:v>757.7</c:v>
                </c:pt>
                <c:pt idx="2093">
                  <c:v>757.8</c:v>
                </c:pt>
                <c:pt idx="2094">
                  <c:v>757.9</c:v>
                </c:pt>
                <c:pt idx="2095">
                  <c:v>758</c:v>
                </c:pt>
                <c:pt idx="2096">
                  <c:v>758.1</c:v>
                </c:pt>
                <c:pt idx="2097">
                  <c:v>758.3</c:v>
                </c:pt>
                <c:pt idx="2098">
                  <c:v>758.4</c:v>
                </c:pt>
                <c:pt idx="2099">
                  <c:v>758.6</c:v>
                </c:pt>
                <c:pt idx="2100">
                  <c:v>758.7</c:v>
                </c:pt>
                <c:pt idx="2101">
                  <c:v>758.8</c:v>
                </c:pt>
                <c:pt idx="2102">
                  <c:v>758.9</c:v>
                </c:pt>
                <c:pt idx="2103">
                  <c:v>759</c:v>
                </c:pt>
                <c:pt idx="2104">
                  <c:v>759.1</c:v>
                </c:pt>
                <c:pt idx="2105">
                  <c:v>759.2</c:v>
                </c:pt>
                <c:pt idx="2106">
                  <c:v>759.3</c:v>
                </c:pt>
                <c:pt idx="2107">
                  <c:v>759.4</c:v>
                </c:pt>
                <c:pt idx="2108">
                  <c:v>759.5</c:v>
                </c:pt>
                <c:pt idx="2109">
                  <c:v>759.6</c:v>
                </c:pt>
                <c:pt idx="2110">
                  <c:v>759.7</c:v>
                </c:pt>
                <c:pt idx="2111">
                  <c:v>759.8</c:v>
                </c:pt>
                <c:pt idx="2112">
                  <c:v>759.9</c:v>
                </c:pt>
                <c:pt idx="2113">
                  <c:v>760</c:v>
                </c:pt>
                <c:pt idx="2114">
                  <c:v>760.1</c:v>
                </c:pt>
                <c:pt idx="2115">
                  <c:v>760.2</c:v>
                </c:pt>
                <c:pt idx="2116">
                  <c:v>760.3</c:v>
                </c:pt>
                <c:pt idx="2117">
                  <c:v>760.4</c:v>
                </c:pt>
                <c:pt idx="2118">
                  <c:v>760.5</c:v>
                </c:pt>
                <c:pt idx="2119">
                  <c:v>760.6</c:v>
                </c:pt>
                <c:pt idx="2120">
                  <c:v>760.7</c:v>
                </c:pt>
                <c:pt idx="2121">
                  <c:v>760.8</c:v>
                </c:pt>
                <c:pt idx="2122">
                  <c:v>760.9</c:v>
                </c:pt>
                <c:pt idx="2123">
                  <c:v>761</c:v>
                </c:pt>
                <c:pt idx="2124">
                  <c:v>761.1</c:v>
                </c:pt>
                <c:pt idx="2125">
                  <c:v>761.2</c:v>
                </c:pt>
                <c:pt idx="2126">
                  <c:v>761.3</c:v>
                </c:pt>
                <c:pt idx="2127">
                  <c:v>761.4</c:v>
                </c:pt>
                <c:pt idx="2128">
                  <c:v>761.5</c:v>
                </c:pt>
                <c:pt idx="2129">
                  <c:v>761.6</c:v>
                </c:pt>
                <c:pt idx="2130">
                  <c:v>761.7</c:v>
                </c:pt>
                <c:pt idx="2131">
                  <c:v>761.8</c:v>
                </c:pt>
                <c:pt idx="2132">
                  <c:v>761.9</c:v>
                </c:pt>
                <c:pt idx="2133">
                  <c:v>762</c:v>
                </c:pt>
                <c:pt idx="2134">
                  <c:v>762.2</c:v>
                </c:pt>
                <c:pt idx="2135">
                  <c:v>762.3</c:v>
                </c:pt>
                <c:pt idx="2136">
                  <c:v>762.4</c:v>
                </c:pt>
                <c:pt idx="2137">
                  <c:v>762.5</c:v>
                </c:pt>
                <c:pt idx="2138">
                  <c:v>762.6</c:v>
                </c:pt>
                <c:pt idx="2139">
                  <c:v>762.7</c:v>
                </c:pt>
                <c:pt idx="2140">
                  <c:v>762.8</c:v>
                </c:pt>
                <c:pt idx="2141">
                  <c:v>763</c:v>
                </c:pt>
                <c:pt idx="2142">
                  <c:v>763.3</c:v>
                </c:pt>
                <c:pt idx="2143">
                  <c:v>763.4</c:v>
                </c:pt>
                <c:pt idx="2144">
                  <c:v>763.5</c:v>
                </c:pt>
                <c:pt idx="2145">
                  <c:v>763.7</c:v>
                </c:pt>
                <c:pt idx="2146">
                  <c:v>766.3</c:v>
                </c:pt>
                <c:pt idx="2147">
                  <c:v>770.1</c:v>
                </c:pt>
                <c:pt idx="2148">
                  <c:v>771.3</c:v>
                </c:pt>
                <c:pt idx="2149">
                  <c:v>771.7</c:v>
                </c:pt>
                <c:pt idx="2150">
                  <c:v>772.3</c:v>
                </c:pt>
                <c:pt idx="2151">
                  <c:v>773.6</c:v>
                </c:pt>
                <c:pt idx="2152">
                  <c:v>774.5</c:v>
                </c:pt>
                <c:pt idx="2153">
                  <c:v>774.8</c:v>
                </c:pt>
                <c:pt idx="2154">
                  <c:v>774.9</c:v>
                </c:pt>
                <c:pt idx="2155">
                  <c:v>775.7</c:v>
                </c:pt>
                <c:pt idx="2156">
                  <c:v>776.1</c:v>
                </c:pt>
                <c:pt idx="2157">
                  <c:v>776.4</c:v>
                </c:pt>
                <c:pt idx="2158">
                  <c:v>776.5</c:v>
                </c:pt>
                <c:pt idx="2159">
                  <c:v>776.7</c:v>
                </c:pt>
                <c:pt idx="2160">
                  <c:v>776.9</c:v>
                </c:pt>
                <c:pt idx="2161">
                  <c:v>778.7</c:v>
                </c:pt>
                <c:pt idx="2162">
                  <c:v>779.1</c:v>
                </c:pt>
                <c:pt idx="2163">
                  <c:v>780.2</c:v>
                </c:pt>
                <c:pt idx="2164">
                  <c:v>783.4</c:v>
                </c:pt>
                <c:pt idx="2165">
                  <c:v>784.2</c:v>
                </c:pt>
                <c:pt idx="2166">
                  <c:v>786.9</c:v>
                </c:pt>
                <c:pt idx="2167">
                  <c:v>787.4</c:v>
                </c:pt>
                <c:pt idx="2168">
                  <c:v>787.6</c:v>
                </c:pt>
                <c:pt idx="2169">
                  <c:v>787.8</c:v>
                </c:pt>
                <c:pt idx="2170">
                  <c:v>788</c:v>
                </c:pt>
                <c:pt idx="2171">
                  <c:v>789.2</c:v>
                </c:pt>
                <c:pt idx="2172">
                  <c:v>789.6</c:v>
                </c:pt>
                <c:pt idx="2173">
                  <c:v>789.7</c:v>
                </c:pt>
                <c:pt idx="2174">
                  <c:v>790</c:v>
                </c:pt>
                <c:pt idx="2175">
                  <c:v>790.5</c:v>
                </c:pt>
                <c:pt idx="2176">
                  <c:v>791.2</c:v>
                </c:pt>
                <c:pt idx="2177">
                  <c:v>791.6</c:v>
                </c:pt>
                <c:pt idx="2178">
                  <c:v>792.4</c:v>
                </c:pt>
                <c:pt idx="2179">
                  <c:v>792.5</c:v>
                </c:pt>
                <c:pt idx="2180">
                  <c:v>793.1</c:v>
                </c:pt>
                <c:pt idx="2181">
                  <c:v>793.2</c:v>
                </c:pt>
                <c:pt idx="2182">
                  <c:v>793.5</c:v>
                </c:pt>
                <c:pt idx="2183">
                  <c:v>794.7</c:v>
                </c:pt>
                <c:pt idx="2184">
                  <c:v>794.9</c:v>
                </c:pt>
                <c:pt idx="2185">
                  <c:v>795.2</c:v>
                </c:pt>
                <c:pt idx="2186">
                  <c:v>795.8</c:v>
                </c:pt>
                <c:pt idx="2187">
                  <c:v>796</c:v>
                </c:pt>
                <c:pt idx="2188">
                  <c:v>796.8</c:v>
                </c:pt>
                <c:pt idx="2189">
                  <c:v>799.1</c:v>
                </c:pt>
                <c:pt idx="2190">
                  <c:v>800.3</c:v>
                </c:pt>
                <c:pt idx="2191">
                  <c:v>800.6</c:v>
                </c:pt>
                <c:pt idx="2192">
                  <c:v>801.1</c:v>
                </c:pt>
                <c:pt idx="2193">
                  <c:v>801.6</c:v>
                </c:pt>
                <c:pt idx="2194">
                  <c:v>803.7</c:v>
                </c:pt>
                <c:pt idx="2195">
                  <c:v>806.6</c:v>
                </c:pt>
                <c:pt idx="2196">
                  <c:v>809.9</c:v>
                </c:pt>
                <c:pt idx="2197">
                  <c:v>810.2</c:v>
                </c:pt>
                <c:pt idx="2198">
                  <c:v>810.8</c:v>
                </c:pt>
                <c:pt idx="2199">
                  <c:v>811.8</c:v>
                </c:pt>
                <c:pt idx="2200">
                  <c:v>812.8</c:v>
                </c:pt>
                <c:pt idx="2201">
                  <c:v>814</c:v>
                </c:pt>
                <c:pt idx="2202">
                  <c:v>814.5</c:v>
                </c:pt>
                <c:pt idx="2203">
                  <c:v>815.2</c:v>
                </c:pt>
                <c:pt idx="2204">
                  <c:v>815.8</c:v>
                </c:pt>
                <c:pt idx="2205">
                  <c:v>816.2</c:v>
                </c:pt>
                <c:pt idx="2206">
                  <c:v>816.5</c:v>
                </c:pt>
                <c:pt idx="2207">
                  <c:v>816.6</c:v>
                </c:pt>
                <c:pt idx="2208">
                  <c:v>816.9</c:v>
                </c:pt>
                <c:pt idx="2209">
                  <c:v>817.7</c:v>
                </c:pt>
                <c:pt idx="2210">
                  <c:v>818.2</c:v>
                </c:pt>
                <c:pt idx="2211">
                  <c:v>820.7</c:v>
                </c:pt>
                <c:pt idx="2212">
                  <c:v>825.4</c:v>
                </c:pt>
                <c:pt idx="2213">
                  <c:v>827</c:v>
                </c:pt>
                <c:pt idx="2214">
                  <c:v>829.5</c:v>
                </c:pt>
                <c:pt idx="2215">
                  <c:v>830.1</c:v>
                </c:pt>
                <c:pt idx="2216">
                  <c:v>831.8</c:v>
                </c:pt>
                <c:pt idx="2217">
                  <c:v>832</c:v>
                </c:pt>
                <c:pt idx="2218">
                  <c:v>832.7</c:v>
                </c:pt>
                <c:pt idx="2219">
                  <c:v>833</c:v>
                </c:pt>
                <c:pt idx="2220">
                  <c:v>833.5</c:v>
                </c:pt>
                <c:pt idx="2221">
                  <c:v>834.4</c:v>
                </c:pt>
                <c:pt idx="2222">
                  <c:v>835.2</c:v>
                </c:pt>
                <c:pt idx="2223">
                  <c:v>835.4</c:v>
                </c:pt>
                <c:pt idx="2224">
                  <c:v>836.4</c:v>
                </c:pt>
                <c:pt idx="2225">
                  <c:v>837.1</c:v>
                </c:pt>
                <c:pt idx="2226">
                  <c:v>837.3</c:v>
                </c:pt>
                <c:pt idx="2227">
                  <c:v>837.5</c:v>
                </c:pt>
                <c:pt idx="2228">
                  <c:v>838.4</c:v>
                </c:pt>
                <c:pt idx="2229">
                  <c:v>838.7</c:v>
                </c:pt>
                <c:pt idx="2230">
                  <c:v>840.9</c:v>
                </c:pt>
                <c:pt idx="2231">
                  <c:v>841.6</c:v>
                </c:pt>
                <c:pt idx="2232">
                  <c:v>842</c:v>
                </c:pt>
                <c:pt idx="2233">
                  <c:v>844.1</c:v>
                </c:pt>
                <c:pt idx="2234">
                  <c:v>845.7</c:v>
                </c:pt>
                <c:pt idx="2235">
                  <c:v>846.8</c:v>
                </c:pt>
                <c:pt idx="2236">
                  <c:v>847</c:v>
                </c:pt>
                <c:pt idx="2237">
                  <c:v>848</c:v>
                </c:pt>
                <c:pt idx="2238">
                  <c:v>848.4</c:v>
                </c:pt>
                <c:pt idx="2239">
                  <c:v>848.5</c:v>
                </c:pt>
                <c:pt idx="2240">
                  <c:v>848.7</c:v>
                </c:pt>
                <c:pt idx="2241">
                  <c:v>848.8</c:v>
                </c:pt>
                <c:pt idx="2242">
                  <c:v>848.9</c:v>
                </c:pt>
                <c:pt idx="2243">
                  <c:v>849</c:v>
                </c:pt>
                <c:pt idx="2244">
                  <c:v>849.1</c:v>
                </c:pt>
                <c:pt idx="2245">
                  <c:v>849.2</c:v>
                </c:pt>
                <c:pt idx="2246">
                  <c:v>849.3</c:v>
                </c:pt>
                <c:pt idx="2247">
                  <c:v>849.4</c:v>
                </c:pt>
                <c:pt idx="2248">
                  <c:v>849.5</c:v>
                </c:pt>
                <c:pt idx="2249">
                  <c:v>849.6</c:v>
                </c:pt>
                <c:pt idx="2250">
                  <c:v>849.7</c:v>
                </c:pt>
                <c:pt idx="2251">
                  <c:v>849.8</c:v>
                </c:pt>
                <c:pt idx="2252">
                  <c:v>849.9</c:v>
                </c:pt>
                <c:pt idx="2253">
                  <c:v>850</c:v>
                </c:pt>
                <c:pt idx="2254">
                  <c:v>850.1</c:v>
                </c:pt>
                <c:pt idx="2255">
                  <c:v>850.2</c:v>
                </c:pt>
                <c:pt idx="2256">
                  <c:v>850.3</c:v>
                </c:pt>
                <c:pt idx="2257">
                  <c:v>850.4</c:v>
                </c:pt>
                <c:pt idx="2258">
                  <c:v>850.5</c:v>
                </c:pt>
                <c:pt idx="2259">
                  <c:v>850.6</c:v>
                </c:pt>
                <c:pt idx="2260">
                  <c:v>850.7</c:v>
                </c:pt>
                <c:pt idx="2261">
                  <c:v>850.8</c:v>
                </c:pt>
                <c:pt idx="2262">
                  <c:v>850.9</c:v>
                </c:pt>
                <c:pt idx="2263">
                  <c:v>851</c:v>
                </c:pt>
                <c:pt idx="2264">
                  <c:v>851.1</c:v>
                </c:pt>
                <c:pt idx="2265">
                  <c:v>851.2</c:v>
                </c:pt>
                <c:pt idx="2266">
                  <c:v>851.3</c:v>
                </c:pt>
                <c:pt idx="2267">
                  <c:v>851.4</c:v>
                </c:pt>
                <c:pt idx="2268">
                  <c:v>851.5</c:v>
                </c:pt>
                <c:pt idx="2269">
                  <c:v>851.6</c:v>
                </c:pt>
                <c:pt idx="2270">
                  <c:v>851.7</c:v>
                </c:pt>
                <c:pt idx="2271">
                  <c:v>851.8</c:v>
                </c:pt>
                <c:pt idx="2272">
                  <c:v>851.9</c:v>
                </c:pt>
                <c:pt idx="2273">
                  <c:v>852</c:v>
                </c:pt>
                <c:pt idx="2274">
                  <c:v>852.1</c:v>
                </c:pt>
                <c:pt idx="2275">
                  <c:v>852.2</c:v>
                </c:pt>
                <c:pt idx="2276">
                  <c:v>852.3</c:v>
                </c:pt>
                <c:pt idx="2277">
                  <c:v>852.5</c:v>
                </c:pt>
                <c:pt idx="2278">
                  <c:v>852.6</c:v>
                </c:pt>
                <c:pt idx="2279">
                  <c:v>852.7</c:v>
                </c:pt>
                <c:pt idx="2280">
                  <c:v>852.9</c:v>
                </c:pt>
                <c:pt idx="2281">
                  <c:v>853</c:v>
                </c:pt>
                <c:pt idx="2282">
                  <c:v>853.6</c:v>
                </c:pt>
                <c:pt idx="2283">
                  <c:v>853.8</c:v>
                </c:pt>
                <c:pt idx="2284">
                  <c:v>854</c:v>
                </c:pt>
                <c:pt idx="2285">
                  <c:v>854.2</c:v>
                </c:pt>
                <c:pt idx="2286">
                  <c:v>854.3</c:v>
                </c:pt>
                <c:pt idx="2287">
                  <c:v>854.5</c:v>
                </c:pt>
                <c:pt idx="2288">
                  <c:v>854.7</c:v>
                </c:pt>
                <c:pt idx="2289">
                  <c:v>854.8</c:v>
                </c:pt>
                <c:pt idx="2290">
                  <c:v>854.9</c:v>
                </c:pt>
                <c:pt idx="2291">
                  <c:v>855.1</c:v>
                </c:pt>
                <c:pt idx="2292">
                  <c:v>855.2</c:v>
                </c:pt>
                <c:pt idx="2293">
                  <c:v>855.3</c:v>
                </c:pt>
                <c:pt idx="2294">
                  <c:v>855.5</c:v>
                </c:pt>
                <c:pt idx="2295">
                  <c:v>855.9</c:v>
                </c:pt>
                <c:pt idx="2296">
                  <c:v>856.1</c:v>
                </c:pt>
                <c:pt idx="2297">
                  <c:v>856.2</c:v>
                </c:pt>
                <c:pt idx="2298">
                  <c:v>856.5</c:v>
                </c:pt>
                <c:pt idx="2299">
                  <c:v>856.6</c:v>
                </c:pt>
                <c:pt idx="2300">
                  <c:v>857.2</c:v>
                </c:pt>
                <c:pt idx="2301">
                  <c:v>857.4</c:v>
                </c:pt>
                <c:pt idx="2302">
                  <c:v>857.5</c:v>
                </c:pt>
                <c:pt idx="2303">
                  <c:v>857.8</c:v>
                </c:pt>
                <c:pt idx="2304">
                  <c:v>858</c:v>
                </c:pt>
                <c:pt idx="2305">
                  <c:v>859.6</c:v>
                </c:pt>
                <c:pt idx="2306">
                  <c:v>859.8</c:v>
                </c:pt>
                <c:pt idx="2307">
                  <c:v>860.4</c:v>
                </c:pt>
                <c:pt idx="2308">
                  <c:v>860.5</c:v>
                </c:pt>
                <c:pt idx="2309">
                  <c:v>862.6</c:v>
                </c:pt>
                <c:pt idx="2310">
                  <c:v>862.7</c:v>
                </c:pt>
                <c:pt idx="2311">
                  <c:v>862.8</c:v>
                </c:pt>
                <c:pt idx="2312">
                  <c:v>864.1</c:v>
                </c:pt>
                <c:pt idx="2313">
                  <c:v>865.7</c:v>
                </c:pt>
                <c:pt idx="2314">
                  <c:v>868.1</c:v>
                </c:pt>
                <c:pt idx="2315">
                  <c:v>870.8</c:v>
                </c:pt>
                <c:pt idx="2316">
                  <c:v>870.9</c:v>
                </c:pt>
                <c:pt idx="2317">
                  <c:v>873.9</c:v>
                </c:pt>
                <c:pt idx="2318">
                  <c:v>877.1</c:v>
                </c:pt>
                <c:pt idx="2319">
                  <c:v>879.1</c:v>
                </c:pt>
                <c:pt idx="2320">
                  <c:v>880.7</c:v>
                </c:pt>
                <c:pt idx="2321">
                  <c:v>881.4</c:v>
                </c:pt>
                <c:pt idx="2322">
                  <c:v>885.6</c:v>
                </c:pt>
                <c:pt idx="2323">
                  <c:v>886.8</c:v>
                </c:pt>
                <c:pt idx="2324">
                  <c:v>888.3</c:v>
                </c:pt>
                <c:pt idx="2325">
                  <c:v>888.6</c:v>
                </c:pt>
                <c:pt idx="2326">
                  <c:v>889.1</c:v>
                </c:pt>
                <c:pt idx="2327">
                  <c:v>889.2</c:v>
                </c:pt>
                <c:pt idx="2328">
                  <c:v>891.6</c:v>
                </c:pt>
                <c:pt idx="2329">
                  <c:v>893</c:v>
                </c:pt>
                <c:pt idx="2330">
                  <c:v>893.5</c:v>
                </c:pt>
                <c:pt idx="2331">
                  <c:v>894</c:v>
                </c:pt>
                <c:pt idx="2332">
                  <c:v>895.3</c:v>
                </c:pt>
                <c:pt idx="2333">
                  <c:v>896.8</c:v>
                </c:pt>
                <c:pt idx="2334">
                  <c:v>897.8</c:v>
                </c:pt>
                <c:pt idx="2335">
                  <c:v>897.9</c:v>
                </c:pt>
                <c:pt idx="2336">
                  <c:v>898.3</c:v>
                </c:pt>
                <c:pt idx="2337">
                  <c:v>898.4</c:v>
                </c:pt>
                <c:pt idx="2338">
                  <c:v>898.6</c:v>
                </c:pt>
                <c:pt idx="2339">
                  <c:v>898.7</c:v>
                </c:pt>
                <c:pt idx="2340">
                  <c:v>899.6</c:v>
                </c:pt>
                <c:pt idx="2341">
                  <c:v>900.2</c:v>
                </c:pt>
                <c:pt idx="2342">
                  <c:v>900.3</c:v>
                </c:pt>
                <c:pt idx="2343">
                  <c:v>900.5</c:v>
                </c:pt>
                <c:pt idx="2344">
                  <c:v>900.8</c:v>
                </c:pt>
                <c:pt idx="2345">
                  <c:v>901</c:v>
                </c:pt>
                <c:pt idx="2346">
                  <c:v>901.1</c:v>
                </c:pt>
                <c:pt idx="2347">
                  <c:v>901.4</c:v>
                </c:pt>
                <c:pt idx="2348">
                  <c:v>901.8</c:v>
                </c:pt>
                <c:pt idx="2349">
                  <c:v>901.9</c:v>
                </c:pt>
                <c:pt idx="2350">
                  <c:v>902.1</c:v>
                </c:pt>
                <c:pt idx="2351">
                  <c:v>902.3</c:v>
                </c:pt>
                <c:pt idx="2352">
                  <c:v>902.5</c:v>
                </c:pt>
                <c:pt idx="2353">
                  <c:v>902.8</c:v>
                </c:pt>
                <c:pt idx="2354">
                  <c:v>903.1</c:v>
                </c:pt>
                <c:pt idx="2355">
                  <c:v>903.6</c:v>
                </c:pt>
                <c:pt idx="2356">
                  <c:v>903.7</c:v>
                </c:pt>
                <c:pt idx="2357">
                  <c:v>904.3</c:v>
                </c:pt>
                <c:pt idx="2358">
                  <c:v>904.6</c:v>
                </c:pt>
                <c:pt idx="2359">
                  <c:v>904.7</c:v>
                </c:pt>
                <c:pt idx="2360">
                  <c:v>904.8</c:v>
                </c:pt>
                <c:pt idx="2361">
                  <c:v>905.4</c:v>
                </c:pt>
                <c:pt idx="2362">
                  <c:v>905.5</c:v>
                </c:pt>
                <c:pt idx="2363">
                  <c:v>905.8</c:v>
                </c:pt>
                <c:pt idx="2364">
                  <c:v>908.7</c:v>
                </c:pt>
                <c:pt idx="2365">
                  <c:v>910.2</c:v>
                </c:pt>
                <c:pt idx="2366">
                  <c:v>911.4</c:v>
                </c:pt>
                <c:pt idx="2367">
                  <c:v>917.9</c:v>
                </c:pt>
                <c:pt idx="2368">
                  <c:v>918.3</c:v>
                </c:pt>
                <c:pt idx="2369">
                  <c:v>919.1</c:v>
                </c:pt>
                <c:pt idx="2370">
                  <c:v>920.7</c:v>
                </c:pt>
                <c:pt idx="2371">
                  <c:v>921.4</c:v>
                </c:pt>
                <c:pt idx="2372">
                  <c:v>921.5</c:v>
                </c:pt>
                <c:pt idx="2373">
                  <c:v>921.7</c:v>
                </c:pt>
                <c:pt idx="2374">
                  <c:v>921.8</c:v>
                </c:pt>
                <c:pt idx="2375">
                  <c:v>921.9</c:v>
                </c:pt>
                <c:pt idx="2376">
                  <c:v>922.1</c:v>
                </c:pt>
                <c:pt idx="2377">
                  <c:v>922.2</c:v>
                </c:pt>
                <c:pt idx="2378">
                  <c:v>922.5</c:v>
                </c:pt>
                <c:pt idx="2379">
                  <c:v>923.1</c:v>
                </c:pt>
                <c:pt idx="2380">
                  <c:v>925</c:v>
                </c:pt>
                <c:pt idx="2381">
                  <c:v>929.8</c:v>
                </c:pt>
                <c:pt idx="2382">
                  <c:v>931.8</c:v>
                </c:pt>
                <c:pt idx="2383">
                  <c:v>932.5</c:v>
                </c:pt>
                <c:pt idx="2384">
                  <c:v>932.6</c:v>
                </c:pt>
                <c:pt idx="2385">
                  <c:v>934.5</c:v>
                </c:pt>
                <c:pt idx="2386">
                  <c:v>935.9</c:v>
                </c:pt>
                <c:pt idx="2387">
                  <c:v>936.9</c:v>
                </c:pt>
                <c:pt idx="2388">
                  <c:v>943.7</c:v>
                </c:pt>
                <c:pt idx="2389">
                  <c:v>944.6</c:v>
                </c:pt>
                <c:pt idx="2390">
                  <c:v>948.2</c:v>
                </c:pt>
                <c:pt idx="2391">
                  <c:v>949.3</c:v>
                </c:pt>
                <c:pt idx="2392">
                  <c:v>951.1</c:v>
                </c:pt>
                <c:pt idx="2393">
                  <c:v>951.4</c:v>
                </c:pt>
                <c:pt idx="2394">
                  <c:v>960.1</c:v>
                </c:pt>
                <c:pt idx="2395">
                  <c:v>960.4</c:v>
                </c:pt>
                <c:pt idx="2396">
                  <c:v>965.7</c:v>
                </c:pt>
                <c:pt idx="2397">
                  <c:v>965.9</c:v>
                </c:pt>
                <c:pt idx="2398">
                  <c:v>966.1</c:v>
                </c:pt>
                <c:pt idx="2399">
                  <c:v>969.5</c:v>
                </c:pt>
                <c:pt idx="2400">
                  <c:v>973.1</c:v>
                </c:pt>
                <c:pt idx="2401">
                  <c:v>974.7</c:v>
                </c:pt>
                <c:pt idx="2402">
                  <c:v>974.8</c:v>
                </c:pt>
                <c:pt idx="2403">
                  <c:v>977.8</c:v>
                </c:pt>
                <c:pt idx="2404">
                  <c:v>980.1</c:v>
                </c:pt>
                <c:pt idx="2405">
                  <c:v>981.2</c:v>
                </c:pt>
                <c:pt idx="2406">
                  <c:v>982.1</c:v>
                </c:pt>
                <c:pt idx="2407">
                  <c:v>989.8</c:v>
                </c:pt>
                <c:pt idx="2408">
                  <c:v>992.4</c:v>
                </c:pt>
                <c:pt idx="2409">
                  <c:v>992.9</c:v>
                </c:pt>
                <c:pt idx="2410">
                  <c:v>995.3</c:v>
                </c:pt>
                <c:pt idx="2411">
                  <c:v>997.3</c:v>
                </c:pt>
                <c:pt idx="2412">
                  <c:v>997.6</c:v>
                </c:pt>
                <c:pt idx="2413">
                  <c:v>1000</c:v>
                </c:pt>
                <c:pt idx="2414">
                  <c:v>1001.7</c:v>
                </c:pt>
                <c:pt idx="2415">
                  <c:v>1002.6</c:v>
                </c:pt>
                <c:pt idx="2416">
                  <c:v>1003.1</c:v>
                </c:pt>
                <c:pt idx="2417">
                  <c:v>1006.2</c:v>
                </c:pt>
                <c:pt idx="2418">
                  <c:v>1017</c:v>
                </c:pt>
                <c:pt idx="2419">
                  <c:v>1018.2</c:v>
                </c:pt>
                <c:pt idx="2420">
                  <c:v>1020.8</c:v>
                </c:pt>
                <c:pt idx="2421">
                  <c:v>1024.5</c:v>
                </c:pt>
                <c:pt idx="2422">
                  <c:v>1031</c:v>
                </c:pt>
                <c:pt idx="2423">
                  <c:v>1031.0999999999999</c:v>
                </c:pt>
                <c:pt idx="2424">
                  <c:v>1031.5</c:v>
                </c:pt>
                <c:pt idx="2425">
                  <c:v>1031.8</c:v>
                </c:pt>
                <c:pt idx="2426">
                  <c:v>1032</c:v>
                </c:pt>
                <c:pt idx="2427">
                  <c:v>1033</c:v>
                </c:pt>
                <c:pt idx="2428">
                  <c:v>1033.0999999999999</c:v>
                </c:pt>
                <c:pt idx="2429">
                  <c:v>1034.7</c:v>
                </c:pt>
                <c:pt idx="2430">
                  <c:v>1038.2</c:v>
                </c:pt>
                <c:pt idx="2431">
                  <c:v>1043.8</c:v>
                </c:pt>
                <c:pt idx="2432">
                  <c:v>1047</c:v>
                </c:pt>
                <c:pt idx="2433">
                  <c:v>1051.2</c:v>
                </c:pt>
                <c:pt idx="2434">
                  <c:v>1052.4000000000001</c:v>
                </c:pt>
                <c:pt idx="2435">
                  <c:v>1053.9000000000001</c:v>
                </c:pt>
                <c:pt idx="2436">
                  <c:v>1058.3</c:v>
                </c:pt>
                <c:pt idx="2437">
                  <c:v>1060.9000000000001</c:v>
                </c:pt>
                <c:pt idx="2438">
                  <c:v>1061.4000000000001</c:v>
                </c:pt>
                <c:pt idx="2439">
                  <c:v>1061.8</c:v>
                </c:pt>
                <c:pt idx="2440">
                  <c:v>1066.5999999999999</c:v>
                </c:pt>
                <c:pt idx="2441">
                  <c:v>1068.5</c:v>
                </c:pt>
                <c:pt idx="2442">
                  <c:v>1073.3</c:v>
                </c:pt>
                <c:pt idx="2443">
                  <c:v>1079.0999999999999</c:v>
                </c:pt>
                <c:pt idx="2444">
                  <c:v>1080.0999999999999</c:v>
                </c:pt>
                <c:pt idx="2445">
                  <c:v>1080.8</c:v>
                </c:pt>
                <c:pt idx="2446">
                  <c:v>1085.8</c:v>
                </c:pt>
                <c:pt idx="2447">
                  <c:v>1086.4000000000001</c:v>
                </c:pt>
                <c:pt idx="2448">
                  <c:v>1086.7</c:v>
                </c:pt>
                <c:pt idx="2449">
                  <c:v>1086.9000000000001</c:v>
                </c:pt>
                <c:pt idx="2450">
                  <c:v>1087.2</c:v>
                </c:pt>
                <c:pt idx="2451">
                  <c:v>1087.5999999999999</c:v>
                </c:pt>
                <c:pt idx="2452">
                  <c:v>1089.5999999999999</c:v>
                </c:pt>
                <c:pt idx="2453">
                  <c:v>1100.5999999999999</c:v>
                </c:pt>
                <c:pt idx="2454">
                  <c:v>1106.5</c:v>
                </c:pt>
                <c:pt idx="2455">
                  <c:v>1108.5</c:v>
                </c:pt>
                <c:pt idx="2456">
                  <c:v>1111.7</c:v>
                </c:pt>
                <c:pt idx="2457">
                  <c:v>1112.4000000000001</c:v>
                </c:pt>
                <c:pt idx="2458">
                  <c:v>1113.3</c:v>
                </c:pt>
                <c:pt idx="2459">
                  <c:v>1117.0999999999999</c:v>
                </c:pt>
                <c:pt idx="2460">
                  <c:v>1125.0999999999999</c:v>
                </c:pt>
                <c:pt idx="2461">
                  <c:v>1127.5999999999999</c:v>
                </c:pt>
                <c:pt idx="2462">
                  <c:v>1128</c:v>
                </c:pt>
                <c:pt idx="2463">
                  <c:v>1132.0999999999999</c:v>
                </c:pt>
                <c:pt idx="2464">
                  <c:v>1136.9000000000001</c:v>
                </c:pt>
                <c:pt idx="2465">
                  <c:v>1143.5</c:v>
                </c:pt>
                <c:pt idx="2466">
                  <c:v>1143.9000000000001</c:v>
                </c:pt>
                <c:pt idx="2467">
                  <c:v>1146.9000000000001</c:v>
                </c:pt>
                <c:pt idx="2468">
                  <c:v>1147</c:v>
                </c:pt>
                <c:pt idx="2469">
                  <c:v>1147.0999999999999</c:v>
                </c:pt>
                <c:pt idx="2470">
                  <c:v>1147.8</c:v>
                </c:pt>
                <c:pt idx="2471">
                  <c:v>1148.4000000000001</c:v>
                </c:pt>
                <c:pt idx="2472">
                  <c:v>1149.5</c:v>
                </c:pt>
                <c:pt idx="2473">
                  <c:v>1150.8</c:v>
                </c:pt>
                <c:pt idx="2474">
                  <c:v>1153.5999999999999</c:v>
                </c:pt>
                <c:pt idx="2475">
                  <c:v>1155.4000000000001</c:v>
                </c:pt>
                <c:pt idx="2476">
                  <c:v>1157.5999999999999</c:v>
                </c:pt>
                <c:pt idx="2477">
                  <c:v>1161.3</c:v>
                </c:pt>
                <c:pt idx="2478">
                  <c:v>1162.8</c:v>
                </c:pt>
                <c:pt idx="2479">
                  <c:v>1163.3</c:v>
                </c:pt>
                <c:pt idx="2480">
                  <c:v>1163.5999999999999</c:v>
                </c:pt>
                <c:pt idx="2481">
                  <c:v>1165</c:v>
                </c:pt>
                <c:pt idx="2482">
                  <c:v>1165.7</c:v>
                </c:pt>
                <c:pt idx="2483">
                  <c:v>1167.2</c:v>
                </c:pt>
                <c:pt idx="2484">
                  <c:v>1173.0999999999999</c:v>
                </c:pt>
                <c:pt idx="2485">
                  <c:v>1175.0999999999999</c:v>
                </c:pt>
                <c:pt idx="2486">
                  <c:v>1177.3</c:v>
                </c:pt>
                <c:pt idx="2487">
                  <c:v>1181.7</c:v>
                </c:pt>
                <c:pt idx="2488">
                  <c:v>1185.0999999999999</c:v>
                </c:pt>
                <c:pt idx="2489">
                  <c:v>1197.9000000000001</c:v>
                </c:pt>
                <c:pt idx="2490">
                  <c:v>1198.8</c:v>
                </c:pt>
                <c:pt idx="2491">
                  <c:v>1207.5</c:v>
                </c:pt>
                <c:pt idx="2492">
                  <c:v>1211.3</c:v>
                </c:pt>
                <c:pt idx="2493">
                  <c:v>1219</c:v>
                </c:pt>
                <c:pt idx="2494">
                  <c:v>1220.4000000000001</c:v>
                </c:pt>
                <c:pt idx="2495">
                  <c:v>1221.2</c:v>
                </c:pt>
                <c:pt idx="2496">
                  <c:v>1222.4000000000001</c:v>
                </c:pt>
                <c:pt idx="2497">
                  <c:v>1223</c:v>
                </c:pt>
                <c:pt idx="2498">
                  <c:v>1223.7</c:v>
                </c:pt>
                <c:pt idx="2499">
                  <c:v>1225.5</c:v>
                </c:pt>
                <c:pt idx="2500">
                  <c:v>1226.4000000000001</c:v>
                </c:pt>
                <c:pt idx="2501">
                  <c:v>1227.4000000000001</c:v>
                </c:pt>
                <c:pt idx="2502">
                  <c:v>1228.0999999999999</c:v>
                </c:pt>
                <c:pt idx="2503">
                  <c:v>1236.2</c:v>
                </c:pt>
                <c:pt idx="2504">
                  <c:v>1242.5999999999999</c:v>
                </c:pt>
                <c:pt idx="2505">
                  <c:v>1243.4000000000001</c:v>
                </c:pt>
                <c:pt idx="2506">
                  <c:v>1253.5999999999999</c:v>
                </c:pt>
                <c:pt idx="2507">
                  <c:v>1255.7</c:v>
                </c:pt>
                <c:pt idx="2508">
                  <c:v>1259.5</c:v>
                </c:pt>
                <c:pt idx="2509">
                  <c:v>1262.9000000000001</c:v>
                </c:pt>
                <c:pt idx="2510">
                  <c:v>1265.8</c:v>
                </c:pt>
                <c:pt idx="2511">
                  <c:v>1266.3</c:v>
                </c:pt>
                <c:pt idx="2512">
                  <c:v>1266.8</c:v>
                </c:pt>
                <c:pt idx="2513">
                  <c:v>1269.9000000000001</c:v>
                </c:pt>
                <c:pt idx="2514">
                  <c:v>1271</c:v>
                </c:pt>
                <c:pt idx="2515">
                  <c:v>1272.3</c:v>
                </c:pt>
                <c:pt idx="2516">
                  <c:v>1274.5999999999999</c:v>
                </c:pt>
                <c:pt idx="2517">
                  <c:v>1279.3</c:v>
                </c:pt>
                <c:pt idx="2518">
                  <c:v>1283.4000000000001</c:v>
                </c:pt>
                <c:pt idx="2519">
                  <c:v>1286.5</c:v>
                </c:pt>
                <c:pt idx="2520">
                  <c:v>1286.5999999999999</c:v>
                </c:pt>
                <c:pt idx="2521">
                  <c:v>1287.0999999999999</c:v>
                </c:pt>
                <c:pt idx="2522">
                  <c:v>1287.4000000000001</c:v>
                </c:pt>
                <c:pt idx="2523">
                  <c:v>1287.8</c:v>
                </c:pt>
                <c:pt idx="2524">
                  <c:v>1288</c:v>
                </c:pt>
                <c:pt idx="2525">
                  <c:v>1294</c:v>
                </c:pt>
                <c:pt idx="2526">
                  <c:v>1295.2</c:v>
                </c:pt>
                <c:pt idx="2527">
                  <c:v>1295.5</c:v>
                </c:pt>
                <c:pt idx="2528">
                  <c:v>1298.0999999999999</c:v>
                </c:pt>
                <c:pt idx="2529">
                  <c:v>1301.4000000000001</c:v>
                </c:pt>
                <c:pt idx="2530">
                  <c:v>1309.2</c:v>
                </c:pt>
                <c:pt idx="2531">
                  <c:v>1309.5999999999999</c:v>
                </c:pt>
                <c:pt idx="2532">
                  <c:v>1312.6</c:v>
                </c:pt>
                <c:pt idx="2533">
                  <c:v>1318.5</c:v>
                </c:pt>
                <c:pt idx="2534">
                  <c:v>1331.5</c:v>
                </c:pt>
                <c:pt idx="2535">
                  <c:v>1354.4</c:v>
                </c:pt>
                <c:pt idx="2536">
                  <c:v>1354.6</c:v>
                </c:pt>
                <c:pt idx="2537">
                  <c:v>1355</c:v>
                </c:pt>
                <c:pt idx="2538">
                  <c:v>1357.4</c:v>
                </c:pt>
                <c:pt idx="2539">
                  <c:v>1357.6</c:v>
                </c:pt>
                <c:pt idx="2540">
                  <c:v>1358.6</c:v>
                </c:pt>
                <c:pt idx="2541">
                  <c:v>1358.9</c:v>
                </c:pt>
                <c:pt idx="2542">
                  <c:v>1359.1</c:v>
                </c:pt>
                <c:pt idx="2543">
                  <c:v>1360.1</c:v>
                </c:pt>
                <c:pt idx="2544">
                  <c:v>1360.3</c:v>
                </c:pt>
                <c:pt idx="2545">
                  <c:v>1362.3</c:v>
                </c:pt>
                <c:pt idx="2546">
                  <c:v>1362.4</c:v>
                </c:pt>
                <c:pt idx="2547">
                  <c:v>1362.8</c:v>
                </c:pt>
                <c:pt idx="2548">
                  <c:v>1363.1</c:v>
                </c:pt>
                <c:pt idx="2549">
                  <c:v>1364.4</c:v>
                </c:pt>
                <c:pt idx="2550">
                  <c:v>1367.3</c:v>
                </c:pt>
                <c:pt idx="2551">
                  <c:v>1371.5</c:v>
                </c:pt>
                <c:pt idx="2552">
                  <c:v>1372</c:v>
                </c:pt>
                <c:pt idx="2553">
                  <c:v>1375.2</c:v>
                </c:pt>
                <c:pt idx="2554">
                  <c:v>1375.9</c:v>
                </c:pt>
                <c:pt idx="2555">
                  <c:v>1376.5</c:v>
                </c:pt>
                <c:pt idx="2556">
                  <c:v>1379</c:v>
                </c:pt>
                <c:pt idx="2557">
                  <c:v>1381.5</c:v>
                </c:pt>
                <c:pt idx="2558">
                  <c:v>1382.9</c:v>
                </c:pt>
                <c:pt idx="2559">
                  <c:v>1383.9</c:v>
                </c:pt>
                <c:pt idx="2560">
                  <c:v>1385.2</c:v>
                </c:pt>
                <c:pt idx="2561">
                  <c:v>1390.1</c:v>
                </c:pt>
                <c:pt idx="2562">
                  <c:v>1392.1</c:v>
                </c:pt>
                <c:pt idx="2563">
                  <c:v>1397.1</c:v>
                </c:pt>
                <c:pt idx="2564">
                  <c:v>1398.1</c:v>
                </c:pt>
                <c:pt idx="2565">
                  <c:v>1400.3</c:v>
                </c:pt>
                <c:pt idx="2566">
                  <c:v>1401.9</c:v>
                </c:pt>
                <c:pt idx="2567">
                  <c:v>1402.5</c:v>
                </c:pt>
                <c:pt idx="2568">
                  <c:v>1407.7</c:v>
                </c:pt>
                <c:pt idx="2569">
                  <c:v>1414.3</c:v>
                </c:pt>
                <c:pt idx="2570">
                  <c:v>1416.8</c:v>
                </c:pt>
                <c:pt idx="2571">
                  <c:v>1418.1</c:v>
                </c:pt>
                <c:pt idx="2572">
                  <c:v>1418.2</c:v>
                </c:pt>
                <c:pt idx="2573">
                  <c:v>1419</c:v>
                </c:pt>
                <c:pt idx="2574">
                  <c:v>1421</c:v>
                </c:pt>
                <c:pt idx="2575">
                  <c:v>1421.2</c:v>
                </c:pt>
                <c:pt idx="2576">
                  <c:v>1425.9</c:v>
                </c:pt>
                <c:pt idx="2577">
                  <c:v>1426.5</c:v>
                </c:pt>
                <c:pt idx="2578">
                  <c:v>1427.3</c:v>
                </c:pt>
                <c:pt idx="2579">
                  <c:v>1433.3</c:v>
                </c:pt>
                <c:pt idx="2580">
                  <c:v>1434.1</c:v>
                </c:pt>
                <c:pt idx="2581">
                  <c:v>1435.1</c:v>
                </c:pt>
                <c:pt idx="2582">
                  <c:v>1442</c:v>
                </c:pt>
                <c:pt idx="2583">
                  <c:v>1443.3</c:v>
                </c:pt>
                <c:pt idx="2584">
                  <c:v>1443.8</c:v>
                </c:pt>
                <c:pt idx="2585">
                  <c:v>1443.9</c:v>
                </c:pt>
                <c:pt idx="2586">
                  <c:v>1445.5</c:v>
                </c:pt>
                <c:pt idx="2587">
                  <c:v>1451.2</c:v>
                </c:pt>
                <c:pt idx="2588">
                  <c:v>1452.8</c:v>
                </c:pt>
                <c:pt idx="2589">
                  <c:v>1452.9</c:v>
                </c:pt>
                <c:pt idx="2590">
                  <c:v>1453</c:v>
                </c:pt>
                <c:pt idx="2591">
                  <c:v>1453.1</c:v>
                </c:pt>
                <c:pt idx="2592">
                  <c:v>1454.1</c:v>
                </c:pt>
                <c:pt idx="2593">
                  <c:v>1454.4</c:v>
                </c:pt>
                <c:pt idx="2594">
                  <c:v>1454.5</c:v>
                </c:pt>
                <c:pt idx="2595">
                  <c:v>1454.6</c:v>
                </c:pt>
                <c:pt idx="2596">
                  <c:v>1455.1</c:v>
                </c:pt>
                <c:pt idx="2597">
                  <c:v>1455.2</c:v>
                </c:pt>
                <c:pt idx="2598">
                  <c:v>1455.3</c:v>
                </c:pt>
                <c:pt idx="2599">
                  <c:v>1455.9</c:v>
                </c:pt>
                <c:pt idx="2600">
                  <c:v>1456.3</c:v>
                </c:pt>
                <c:pt idx="2601">
                  <c:v>1456.5</c:v>
                </c:pt>
                <c:pt idx="2602">
                  <c:v>1457.3</c:v>
                </c:pt>
                <c:pt idx="2603">
                  <c:v>1458</c:v>
                </c:pt>
                <c:pt idx="2604">
                  <c:v>1458.8</c:v>
                </c:pt>
                <c:pt idx="2605">
                  <c:v>1459.8</c:v>
                </c:pt>
                <c:pt idx="2606">
                  <c:v>1460.2</c:v>
                </c:pt>
                <c:pt idx="2607">
                  <c:v>1461.1</c:v>
                </c:pt>
                <c:pt idx="2608">
                  <c:v>1461.9</c:v>
                </c:pt>
                <c:pt idx="2609">
                  <c:v>1470.2</c:v>
                </c:pt>
                <c:pt idx="2610">
                  <c:v>1471.2</c:v>
                </c:pt>
                <c:pt idx="2611">
                  <c:v>1472.2</c:v>
                </c:pt>
                <c:pt idx="2612">
                  <c:v>1472.7</c:v>
                </c:pt>
                <c:pt idx="2613">
                  <c:v>1474.4</c:v>
                </c:pt>
                <c:pt idx="2614">
                  <c:v>1475.5</c:v>
                </c:pt>
                <c:pt idx="2615">
                  <c:v>1476.3</c:v>
                </c:pt>
                <c:pt idx="2616">
                  <c:v>1476.7</c:v>
                </c:pt>
                <c:pt idx="2617">
                  <c:v>1477.8</c:v>
                </c:pt>
                <c:pt idx="2618">
                  <c:v>1478.4</c:v>
                </c:pt>
                <c:pt idx="2619">
                  <c:v>1480.6</c:v>
                </c:pt>
                <c:pt idx="2620">
                  <c:v>1482.2</c:v>
                </c:pt>
                <c:pt idx="2621">
                  <c:v>1487.1</c:v>
                </c:pt>
                <c:pt idx="2622">
                  <c:v>1487.6</c:v>
                </c:pt>
                <c:pt idx="2623">
                  <c:v>1489.8</c:v>
                </c:pt>
                <c:pt idx="2624">
                  <c:v>1490.3</c:v>
                </c:pt>
                <c:pt idx="2625">
                  <c:v>1503.5</c:v>
                </c:pt>
                <c:pt idx="2626">
                  <c:v>1503.6</c:v>
                </c:pt>
                <c:pt idx="2627">
                  <c:v>1510.4</c:v>
                </c:pt>
                <c:pt idx="2628">
                  <c:v>1511.7</c:v>
                </c:pt>
                <c:pt idx="2629">
                  <c:v>1522.7</c:v>
                </c:pt>
                <c:pt idx="2630">
                  <c:v>1523.1</c:v>
                </c:pt>
                <c:pt idx="2631">
                  <c:v>1527.5</c:v>
                </c:pt>
                <c:pt idx="2632">
                  <c:v>1532.3</c:v>
                </c:pt>
                <c:pt idx="2633">
                  <c:v>1535.5</c:v>
                </c:pt>
                <c:pt idx="2634">
                  <c:v>1540.1</c:v>
                </c:pt>
                <c:pt idx="2635">
                  <c:v>1542.3</c:v>
                </c:pt>
                <c:pt idx="2636">
                  <c:v>1549.4</c:v>
                </c:pt>
                <c:pt idx="2637">
                  <c:v>1560.2</c:v>
                </c:pt>
                <c:pt idx="2638">
                  <c:v>1565.3</c:v>
                </c:pt>
                <c:pt idx="2639">
                  <c:v>1566.2</c:v>
                </c:pt>
                <c:pt idx="2640">
                  <c:v>1566.6</c:v>
                </c:pt>
                <c:pt idx="2641">
                  <c:v>1566.7</c:v>
                </c:pt>
                <c:pt idx="2642">
                  <c:v>1566.8</c:v>
                </c:pt>
                <c:pt idx="2643">
                  <c:v>1567</c:v>
                </c:pt>
                <c:pt idx="2644">
                  <c:v>1567.1</c:v>
                </c:pt>
                <c:pt idx="2645">
                  <c:v>1567.2</c:v>
                </c:pt>
                <c:pt idx="2646">
                  <c:v>1567.3</c:v>
                </c:pt>
                <c:pt idx="2647">
                  <c:v>1567.4</c:v>
                </c:pt>
                <c:pt idx="2648">
                  <c:v>1567.5</c:v>
                </c:pt>
                <c:pt idx="2649">
                  <c:v>1567.7</c:v>
                </c:pt>
                <c:pt idx="2650">
                  <c:v>1567.8</c:v>
                </c:pt>
                <c:pt idx="2651">
                  <c:v>1567.9</c:v>
                </c:pt>
                <c:pt idx="2652">
                  <c:v>1568</c:v>
                </c:pt>
                <c:pt idx="2653">
                  <c:v>1568.1</c:v>
                </c:pt>
                <c:pt idx="2654">
                  <c:v>1568.2</c:v>
                </c:pt>
                <c:pt idx="2655">
                  <c:v>1568.3</c:v>
                </c:pt>
                <c:pt idx="2656">
                  <c:v>1568.4</c:v>
                </c:pt>
                <c:pt idx="2657">
                  <c:v>1568.5</c:v>
                </c:pt>
                <c:pt idx="2658">
                  <c:v>1568.6</c:v>
                </c:pt>
                <c:pt idx="2659">
                  <c:v>1568.7</c:v>
                </c:pt>
                <c:pt idx="2660">
                  <c:v>1568.8</c:v>
                </c:pt>
                <c:pt idx="2661">
                  <c:v>1568.9</c:v>
                </c:pt>
                <c:pt idx="2662">
                  <c:v>1569.1</c:v>
                </c:pt>
                <c:pt idx="2663">
                  <c:v>1569.2</c:v>
                </c:pt>
                <c:pt idx="2664">
                  <c:v>1569.4</c:v>
                </c:pt>
                <c:pt idx="2665">
                  <c:v>1569.5</c:v>
                </c:pt>
                <c:pt idx="2666">
                  <c:v>1569.7</c:v>
                </c:pt>
                <c:pt idx="2667">
                  <c:v>1569.8</c:v>
                </c:pt>
                <c:pt idx="2668">
                  <c:v>1569.9</c:v>
                </c:pt>
                <c:pt idx="2669">
                  <c:v>1570</c:v>
                </c:pt>
                <c:pt idx="2670">
                  <c:v>1570.1</c:v>
                </c:pt>
                <c:pt idx="2671">
                  <c:v>1570.2</c:v>
                </c:pt>
                <c:pt idx="2672">
                  <c:v>1570.3</c:v>
                </c:pt>
                <c:pt idx="2673">
                  <c:v>1570.4</c:v>
                </c:pt>
                <c:pt idx="2674">
                  <c:v>1570.5</c:v>
                </c:pt>
                <c:pt idx="2675">
                  <c:v>1570.6</c:v>
                </c:pt>
                <c:pt idx="2676">
                  <c:v>1570.7</c:v>
                </c:pt>
                <c:pt idx="2677">
                  <c:v>1571</c:v>
                </c:pt>
                <c:pt idx="2678">
                  <c:v>1571.1</c:v>
                </c:pt>
                <c:pt idx="2679">
                  <c:v>1571.3</c:v>
                </c:pt>
                <c:pt idx="2680">
                  <c:v>1571.4</c:v>
                </c:pt>
                <c:pt idx="2681">
                  <c:v>1571.6</c:v>
                </c:pt>
                <c:pt idx="2682">
                  <c:v>1571.9</c:v>
                </c:pt>
                <c:pt idx="2683">
                  <c:v>1572.4</c:v>
                </c:pt>
                <c:pt idx="2684">
                  <c:v>1572.5</c:v>
                </c:pt>
                <c:pt idx="2685">
                  <c:v>1573.1</c:v>
                </c:pt>
                <c:pt idx="2686">
                  <c:v>1573.7</c:v>
                </c:pt>
                <c:pt idx="2687">
                  <c:v>1573.8</c:v>
                </c:pt>
                <c:pt idx="2688">
                  <c:v>1574.5</c:v>
                </c:pt>
                <c:pt idx="2689">
                  <c:v>1577.2</c:v>
                </c:pt>
                <c:pt idx="2690">
                  <c:v>1579.1</c:v>
                </c:pt>
                <c:pt idx="2691">
                  <c:v>1587.4</c:v>
                </c:pt>
                <c:pt idx="2692">
                  <c:v>1589.7</c:v>
                </c:pt>
                <c:pt idx="2693">
                  <c:v>1591.6</c:v>
                </c:pt>
                <c:pt idx="2694">
                  <c:v>1591.7</c:v>
                </c:pt>
                <c:pt idx="2695">
                  <c:v>1592.9</c:v>
                </c:pt>
                <c:pt idx="2696">
                  <c:v>1598.9</c:v>
                </c:pt>
                <c:pt idx="2697">
                  <c:v>1608.3</c:v>
                </c:pt>
                <c:pt idx="2698">
                  <c:v>1609.6</c:v>
                </c:pt>
                <c:pt idx="2699">
                  <c:v>1615.5</c:v>
                </c:pt>
                <c:pt idx="2700">
                  <c:v>1620.5</c:v>
                </c:pt>
                <c:pt idx="2701">
                  <c:v>1622.7</c:v>
                </c:pt>
                <c:pt idx="2702">
                  <c:v>1623.5</c:v>
                </c:pt>
                <c:pt idx="2703">
                  <c:v>1633.7</c:v>
                </c:pt>
                <c:pt idx="2704">
                  <c:v>1634.2</c:v>
                </c:pt>
                <c:pt idx="2705">
                  <c:v>1641.3</c:v>
                </c:pt>
                <c:pt idx="2706">
                  <c:v>1642.4</c:v>
                </c:pt>
                <c:pt idx="2707">
                  <c:v>1648.7</c:v>
                </c:pt>
                <c:pt idx="2708">
                  <c:v>1661.4</c:v>
                </c:pt>
                <c:pt idx="2709">
                  <c:v>1662.5</c:v>
                </c:pt>
                <c:pt idx="2710">
                  <c:v>1662.7</c:v>
                </c:pt>
                <c:pt idx="2711">
                  <c:v>1672</c:v>
                </c:pt>
                <c:pt idx="2712">
                  <c:v>1675.9</c:v>
                </c:pt>
                <c:pt idx="2713">
                  <c:v>1679.1</c:v>
                </c:pt>
                <c:pt idx="2714">
                  <c:v>1679.2</c:v>
                </c:pt>
                <c:pt idx="2715">
                  <c:v>1679.3</c:v>
                </c:pt>
                <c:pt idx="2716">
                  <c:v>1679.5</c:v>
                </c:pt>
                <c:pt idx="2717">
                  <c:v>1680.2</c:v>
                </c:pt>
                <c:pt idx="2718">
                  <c:v>1680.4</c:v>
                </c:pt>
                <c:pt idx="2719">
                  <c:v>1680.5</c:v>
                </c:pt>
                <c:pt idx="2720">
                  <c:v>1680.6</c:v>
                </c:pt>
                <c:pt idx="2721">
                  <c:v>1680.7</c:v>
                </c:pt>
                <c:pt idx="2722">
                  <c:v>1680.8</c:v>
                </c:pt>
                <c:pt idx="2723">
                  <c:v>1681</c:v>
                </c:pt>
                <c:pt idx="2724">
                  <c:v>1681.1</c:v>
                </c:pt>
                <c:pt idx="2725">
                  <c:v>1681.2</c:v>
                </c:pt>
                <c:pt idx="2726">
                  <c:v>1681.3</c:v>
                </c:pt>
                <c:pt idx="2727">
                  <c:v>1681.4</c:v>
                </c:pt>
                <c:pt idx="2728">
                  <c:v>1681.5</c:v>
                </c:pt>
                <c:pt idx="2729">
                  <c:v>1681.6</c:v>
                </c:pt>
                <c:pt idx="2730">
                  <c:v>1681.7</c:v>
                </c:pt>
                <c:pt idx="2731">
                  <c:v>1681.8</c:v>
                </c:pt>
                <c:pt idx="2732">
                  <c:v>1681.9</c:v>
                </c:pt>
                <c:pt idx="2733">
                  <c:v>1682</c:v>
                </c:pt>
                <c:pt idx="2734">
                  <c:v>1682.1</c:v>
                </c:pt>
                <c:pt idx="2735">
                  <c:v>1682.2</c:v>
                </c:pt>
                <c:pt idx="2736">
                  <c:v>1682.3</c:v>
                </c:pt>
                <c:pt idx="2737">
                  <c:v>1682.4</c:v>
                </c:pt>
                <c:pt idx="2738">
                  <c:v>1682.5</c:v>
                </c:pt>
                <c:pt idx="2739">
                  <c:v>1682.6</c:v>
                </c:pt>
                <c:pt idx="2740">
                  <c:v>1682.7</c:v>
                </c:pt>
                <c:pt idx="2741">
                  <c:v>1682.9</c:v>
                </c:pt>
                <c:pt idx="2742">
                  <c:v>1683</c:v>
                </c:pt>
                <c:pt idx="2743">
                  <c:v>1683.1</c:v>
                </c:pt>
                <c:pt idx="2744">
                  <c:v>1683.2</c:v>
                </c:pt>
                <c:pt idx="2745">
                  <c:v>1683.3</c:v>
                </c:pt>
                <c:pt idx="2746">
                  <c:v>1683.4</c:v>
                </c:pt>
                <c:pt idx="2747">
                  <c:v>1683.8</c:v>
                </c:pt>
                <c:pt idx="2748">
                  <c:v>1683.9</c:v>
                </c:pt>
                <c:pt idx="2749">
                  <c:v>1684</c:v>
                </c:pt>
                <c:pt idx="2750">
                  <c:v>1684.1</c:v>
                </c:pt>
                <c:pt idx="2751">
                  <c:v>1684.3</c:v>
                </c:pt>
                <c:pt idx="2752">
                  <c:v>1684.4</c:v>
                </c:pt>
                <c:pt idx="2753">
                  <c:v>1684.5</c:v>
                </c:pt>
                <c:pt idx="2754">
                  <c:v>1684.6</c:v>
                </c:pt>
                <c:pt idx="2755">
                  <c:v>1684.8</c:v>
                </c:pt>
                <c:pt idx="2756">
                  <c:v>1684.9</c:v>
                </c:pt>
                <c:pt idx="2757">
                  <c:v>1685</c:v>
                </c:pt>
                <c:pt idx="2758">
                  <c:v>1685.3</c:v>
                </c:pt>
                <c:pt idx="2759">
                  <c:v>1685.5</c:v>
                </c:pt>
                <c:pt idx="2760">
                  <c:v>1685.6</c:v>
                </c:pt>
                <c:pt idx="2761">
                  <c:v>1685.7</c:v>
                </c:pt>
                <c:pt idx="2762">
                  <c:v>1685.9</c:v>
                </c:pt>
                <c:pt idx="2763">
                  <c:v>1686.1</c:v>
                </c:pt>
                <c:pt idx="2764">
                  <c:v>1686.5</c:v>
                </c:pt>
                <c:pt idx="2765">
                  <c:v>1687.3</c:v>
                </c:pt>
                <c:pt idx="2766">
                  <c:v>1688.1</c:v>
                </c:pt>
                <c:pt idx="2767">
                  <c:v>1689.2</c:v>
                </c:pt>
                <c:pt idx="2768">
                  <c:v>1700.4</c:v>
                </c:pt>
                <c:pt idx="2769">
                  <c:v>1708.5</c:v>
                </c:pt>
                <c:pt idx="2770">
                  <c:v>1715.9</c:v>
                </c:pt>
                <c:pt idx="2771">
                  <c:v>1717</c:v>
                </c:pt>
                <c:pt idx="2772">
                  <c:v>1717.1</c:v>
                </c:pt>
                <c:pt idx="2773">
                  <c:v>1722.8</c:v>
                </c:pt>
                <c:pt idx="2774">
                  <c:v>1729.3</c:v>
                </c:pt>
                <c:pt idx="2775">
                  <c:v>1732.3</c:v>
                </c:pt>
                <c:pt idx="2776">
                  <c:v>1736</c:v>
                </c:pt>
                <c:pt idx="2777">
                  <c:v>1741.6</c:v>
                </c:pt>
                <c:pt idx="2778">
                  <c:v>1742.8</c:v>
                </c:pt>
                <c:pt idx="2779">
                  <c:v>1746.2</c:v>
                </c:pt>
                <c:pt idx="2780">
                  <c:v>1753.5</c:v>
                </c:pt>
                <c:pt idx="2781">
                  <c:v>1754.5</c:v>
                </c:pt>
                <c:pt idx="2782">
                  <c:v>1755</c:v>
                </c:pt>
                <c:pt idx="2783">
                  <c:v>1762</c:v>
                </c:pt>
                <c:pt idx="2784">
                  <c:v>1774.5</c:v>
                </c:pt>
                <c:pt idx="2785">
                  <c:v>1813.5</c:v>
                </c:pt>
                <c:pt idx="2786">
                  <c:v>1815</c:v>
                </c:pt>
                <c:pt idx="2787">
                  <c:v>1831.9</c:v>
                </c:pt>
                <c:pt idx="2788">
                  <c:v>1834.8</c:v>
                </c:pt>
                <c:pt idx="2789">
                  <c:v>1853.4</c:v>
                </c:pt>
                <c:pt idx="2790">
                  <c:v>1855</c:v>
                </c:pt>
                <c:pt idx="2791">
                  <c:v>1855.7</c:v>
                </c:pt>
                <c:pt idx="2792">
                  <c:v>1855.8</c:v>
                </c:pt>
                <c:pt idx="2793">
                  <c:v>1858.1</c:v>
                </c:pt>
                <c:pt idx="2794">
                  <c:v>1858.7</c:v>
                </c:pt>
                <c:pt idx="2795">
                  <c:v>1858.9</c:v>
                </c:pt>
                <c:pt idx="2796">
                  <c:v>1862.3</c:v>
                </c:pt>
                <c:pt idx="2797">
                  <c:v>1866.1</c:v>
                </c:pt>
                <c:pt idx="2798">
                  <c:v>1875</c:v>
                </c:pt>
                <c:pt idx="2799">
                  <c:v>1875.6</c:v>
                </c:pt>
                <c:pt idx="2800">
                  <c:v>1877.1</c:v>
                </c:pt>
                <c:pt idx="2801">
                  <c:v>1878.1</c:v>
                </c:pt>
                <c:pt idx="2802">
                  <c:v>1882.2</c:v>
                </c:pt>
                <c:pt idx="2803">
                  <c:v>1893</c:v>
                </c:pt>
                <c:pt idx="2804">
                  <c:v>1898.5</c:v>
                </c:pt>
                <c:pt idx="2805">
                  <c:v>1900.4</c:v>
                </c:pt>
                <c:pt idx="2806">
                  <c:v>1900.8</c:v>
                </c:pt>
                <c:pt idx="2807">
                  <c:v>1902.6</c:v>
                </c:pt>
                <c:pt idx="2808">
                  <c:v>1914.5</c:v>
                </c:pt>
                <c:pt idx="2809">
                  <c:v>1920.8</c:v>
                </c:pt>
                <c:pt idx="2810">
                  <c:v>1959.7</c:v>
                </c:pt>
                <c:pt idx="2811">
                  <c:v>1966</c:v>
                </c:pt>
                <c:pt idx="2812">
                  <c:v>1967.3</c:v>
                </c:pt>
                <c:pt idx="2813">
                  <c:v>1977.1</c:v>
                </c:pt>
                <c:pt idx="2814">
                  <c:v>1977.8</c:v>
                </c:pt>
                <c:pt idx="2815">
                  <c:v>1998.8</c:v>
                </c:pt>
              </c:numCache>
            </c:numRef>
          </c:xVal>
          <c:yVal>
            <c:numRef>
              <c:f>Feuil1!$B$1:$B$2816</c:f>
              <c:numCache>
                <c:formatCode>General</c:formatCode>
                <c:ptCount val="2816"/>
                <c:pt idx="0">
                  <c:v>9500.5</c:v>
                </c:pt>
                <c:pt idx="1">
                  <c:v>7125.375</c:v>
                </c:pt>
                <c:pt idx="2">
                  <c:v>2375.125</c:v>
                </c:pt>
                <c:pt idx="3">
                  <c:v>7125.375</c:v>
                </c:pt>
                <c:pt idx="4">
                  <c:v>9500.5</c:v>
                </c:pt>
                <c:pt idx="5">
                  <c:v>7125.375</c:v>
                </c:pt>
                <c:pt idx="6">
                  <c:v>2375.125</c:v>
                </c:pt>
                <c:pt idx="7">
                  <c:v>14250.75</c:v>
                </c:pt>
                <c:pt idx="8">
                  <c:v>16625.875</c:v>
                </c:pt>
                <c:pt idx="9">
                  <c:v>9500.5</c:v>
                </c:pt>
                <c:pt idx="10">
                  <c:v>11875.625</c:v>
                </c:pt>
                <c:pt idx="11">
                  <c:v>7125.375</c:v>
                </c:pt>
                <c:pt idx="12">
                  <c:v>4750.25</c:v>
                </c:pt>
                <c:pt idx="13">
                  <c:v>7125.375</c:v>
                </c:pt>
                <c:pt idx="14">
                  <c:v>2375.125</c:v>
                </c:pt>
                <c:pt idx="15">
                  <c:v>2375.125</c:v>
                </c:pt>
                <c:pt idx="16">
                  <c:v>2375.125</c:v>
                </c:pt>
                <c:pt idx="17">
                  <c:v>2375.125</c:v>
                </c:pt>
                <c:pt idx="18">
                  <c:v>4750.25</c:v>
                </c:pt>
                <c:pt idx="19">
                  <c:v>4750.25</c:v>
                </c:pt>
                <c:pt idx="20">
                  <c:v>4750.25</c:v>
                </c:pt>
                <c:pt idx="21">
                  <c:v>2375.125</c:v>
                </c:pt>
                <c:pt idx="22">
                  <c:v>7125.375</c:v>
                </c:pt>
                <c:pt idx="23">
                  <c:v>2375.125</c:v>
                </c:pt>
                <c:pt idx="24">
                  <c:v>4750.25</c:v>
                </c:pt>
                <c:pt idx="25">
                  <c:v>4750.25</c:v>
                </c:pt>
                <c:pt idx="26">
                  <c:v>4750.25</c:v>
                </c:pt>
                <c:pt idx="27">
                  <c:v>2375.125</c:v>
                </c:pt>
                <c:pt idx="28">
                  <c:v>2375.125</c:v>
                </c:pt>
                <c:pt idx="29">
                  <c:v>2375.125</c:v>
                </c:pt>
                <c:pt idx="30">
                  <c:v>2375.125</c:v>
                </c:pt>
                <c:pt idx="31">
                  <c:v>4750.25</c:v>
                </c:pt>
                <c:pt idx="32">
                  <c:v>2375.125</c:v>
                </c:pt>
                <c:pt idx="33">
                  <c:v>2375.125</c:v>
                </c:pt>
                <c:pt idx="34">
                  <c:v>4750.25</c:v>
                </c:pt>
                <c:pt idx="35">
                  <c:v>2375.125</c:v>
                </c:pt>
                <c:pt idx="36">
                  <c:v>4750.25</c:v>
                </c:pt>
                <c:pt idx="37">
                  <c:v>2375.125</c:v>
                </c:pt>
                <c:pt idx="38">
                  <c:v>7125.375</c:v>
                </c:pt>
                <c:pt idx="39">
                  <c:v>9500.5</c:v>
                </c:pt>
                <c:pt idx="40">
                  <c:v>7125.375</c:v>
                </c:pt>
                <c:pt idx="41">
                  <c:v>2375.125</c:v>
                </c:pt>
                <c:pt idx="42">
                  <c:v>2375.125</c:v>
                </c:pt>
                <c:pt idx="43">
                  <c:v>2375.125</c:v>
                </c:pt>
                <c:pt idx="44">
                  <c:v>11875.625</c:v>
                </c:pt>
                <c:pt idx="45">
                  <c:v>2375.125</c:v>
                </c:pt>
                <c:pt idx="46">
                  <c:v>2375.125</c:v>
                </c:pt>
                <c:pt idx="47">
                  <c:v>4750.25</c:v>
                </c:pt>
                <c:pt idx="48">
                  <c:v>4750.25</c:v>
                </c:pt>
                <c:pt idx="49">
                  <c:v>7125.375</c:v>
                </c:pt>
                <c:pt idx="50">
                  <c:v>7125.375</c:v>
                </c:pt>
                <c:pt idx="51">
                  <c:v>4750.25</c:v>
                </c:pt>
                <c:pt idx="52">
                  <c:v>2375.125</c:v>
                </c:pt>
                <c:pt idx="53">
                  <c:v>2375.125</c:v>
                </c:pt>
                <c:pt idx="54">
                  <c:v>4750.25</c:v>
                </c:pt>
                <c:pt idx="55">
                  <c:v>9500.5</c:v>
                </c:pt>
                <c:pt idx="56">
                  <c:v>4750.25</c:v>
                </c:pt>
                <c:pt idx="57">
                  <c:v>16625.875</c:v>
                </c:pt>
                <c:pt idx="58">
                  <c:v>21376.125</c:v>
                </c:pt>
                <c:pt idx="59">
                  <c:v>26126.375</c:v>
                </c:pt>
                <c:pt idx="60">
                  <c:v>4750.25</c:v>
                </c:pt>
                <c:pt idx="61">
                  <c:v>11875.625</c:v>
                </c:pt>
                <c:pt idx="62">
                  <c:v>21376.125</c:v>
                </c:pt>
                <c:pt idx="63">
                  <c:v>28501.5</c:v>
                </c:pt>
                <c:pt idx="64">
                  <c:v>16625.875</c:v>
                </c:pt>
                <c:pt idx="65">
                  <c:v>16625.875</c:v>
                </c:pt>
                <c:pt idx="66">
                  <c:v>11875.625</c:v>
                </c:pt>
                <c:pt idx="67">
                  <c:v>4750.25</c:v>
                </c:pt>
                <c:pt idx="68">
                  <c:v>2375.125</c:v>
                </c:pt>
                <c:pt idx="69">
                  <c:v>2375.125</c:v>
                </c:pt>
                <c:pt idx="70">
                  <c:v>7125.375</c:v>
                </c:pt>
                <c:pt idx="71">
                  <c:v>2375.125</c:v>
                </c:pt>
                <c:pt idx="72">
                  <c:v>2375.125</c:v>
                </c:pt>
                <c:pt idx="73">
                  <c:v>2375.125</c:v>
                </c:pt>
                <c:pt idx="74">
                  <c:v>2375.125</c:v>
                </c:pt>
                <c:pt idx="75">
                  <c:v>2375.125</c:v>
                </c:pt>
                <c:pt idx="76">
                  <c:v>7125.375</c:v>
                </c:pt>
                <c:pt idx="77">
                  <c:v>2375.125</c:v>
                </c:pt>
                <c:pt idx="78">
                  <c:v>2375.125</c:v>
                </c:pt>
                <c:pt idx="79">
                  <c:v>2375.125</c:v>
                </c:pt>
                <c:pt idx="80">
                  <c:v>2375.125</c:v>
                </c:pt>
                <c:pt idx="81">
                  <c:v>4750.25</c:v>
                </c:pt>
                <c:pt idx="82">
                  <c:v>2375.125</c:v>
                </c:pt>
                <c:pt idx="83">
                  <c:v>2375.125</c:v>
                </c:pt>
                <c:pt idx="84">
                  <c:v>4750.25</c:v>
                </c:pt>
                <c:pt idx="85">
                  <c:v>2375.125</c:v>
                </c:pt>
                <c:pt idx="86">
                  <c:v>4750.25</c:v>
                </c:pt>
                <c:pt idx="87">
                  <c:v>2375.125</c:v>
                </c:pt>
                <c:pt idx="88">
                  <c:v>2375.125</c:v>
                </c:pt>
                <c:pt idx="89">
                  <c:v>2375.125</c:v>
                </c:pt>
                <c:pt idx="90">
                  <c:v>2375.125</c:v>
                </c:pt>
                <c:pt idx="91">
                  <c:v>4750.25</c:v>
                </c:pt>
                <c:pt idx="92">
                  <c:v>4750.25</c:v>
                </c:pt>
                <c:pt idx="93">
                  <c:v>9500.5</c:v>
                </c:pt>
                <c:pt idx="94">
                  <c:v>7125.375</c:v>
                </c:pt>
                <c:pt idx="95">
                  <c:v>9500.5</c:v>
                </c:pt>
                <c:pt idx="96">
                  <c:v>9500.5</c:v>
                </c:pt>
                <c:pt idx="97">
                  <c:v>9500.5</c:v>
                </c:pt>
                <c:pt idx="98">
                  <c:v>11875.625</c:v>
                </c:pt>
                <c:pt idx="99">
                  <c:v>23751.25</c:v>
                </c:pt>
                <c:pt idx="100">
                  <c:v>14250.75</c:v>
                </c:pt>
                <c:pt idx="101">
                  <c:v>9500.5</c:v>
                </c:pt>
                <c:pt idx="102">
                  <c:v>14250.75</c:v>
                </c:pt>
                <c:pt idx="103">
                  <c:v>4750.25</c:v>
                </c:pt>
                <c:pt idx="104">
                  <c:v>19001</c:v>
                </c:pt>
                <c:pt idx="105">
                  <c:v>2375.125</c:v>
                </c:pt>
                <c:pt idx="106">
                  <c:v>9500.5</c:v>
                </c:pt>
                <c:pt idx="107">
                  <c:v>4750.25</c:v>
                </c:pt>
                <c:pt idx="108">
                  <c:v>2375.125</c:v>
                </c:pt>
                <c:pt idx="109">
                  <c:v>7125.375</c:v>
                </c:pt>
                <c:pt idx="110">
                  <c:v>2375.125</c:v>
                </c:pt>
                <c:pt idx="111">
                  <c:v>2375.125</c:v>
                </c:pt>
                <c:pt idx="112">
                  <c:v>2375.125</c:v>
                </c:pt>
                <c:pt idx="113">
                  <c:v>4750.25</c:v>
                </c:pt>
                <c:pt idx="114">
                  <c:v>4750.25</c:v>
                </c:pt>
                <c:pt idx="115">
                  <c:v>2375.125</c:v>
                </c:pt>
                <c:pt idx="116">
                  <c:v>7125.375</c:v>
                </c:pt>
                <c:pt idx="117">
                  <c:v>2375.125</c:v>
                </c:pt>
                <c:pt idx="118">
                  <c:v>2375.125</c:v>
                </c:pt>
                <c:pt idx="119">
                  <c:v>2375.125</c:v>
                </c:pt>
                <c:pt idx="120">
                  <c:v>2375.125</c:v>
                </c:pt>
                <c:pt idx="121">
                  <c:v>4750.25</c:v>
                </c:pt>
                <c:pt idx="122">
                  <c:v>2375.125</c:v>
                </c:pt>
                <c:pt idx="123">
                  <c:v>2375.125</c:v>
                </c:pt>
                <c:pt idx="124">
                  <c:v>2375.125</c:v>
                </c:pt>
                <c:pt idx="125">
                  <c:v>2375.125</c:v>
                </c:pt>
                <c:pt idx="126">
                  <c:v>4750.25</c:v>
                </c:pt>
                <c:pt idx="127">
                  <c:v>4750.25</c:v>
                </c:pt>
                <c:pt idx="128">
                  <c:v>2375.125</c:v>
                </c:pt>
                <c:pt idx="129">
                  <c:v>2375.125</c:v>
                </c:pt>
                <c:pt idx="130">
                  <c:v>4750.25</c:v>
                </c:pt>
                <c:pt idx="131">
                  <c:v>14250.75</c:v>
                </c:pt>
                <c:pt idx="132">
                  <c:v>23751.25</c:v>
                </c:pt>
                <c:pt idx="133">
                  <c:v>35626.875</c:v>
                </c:pt>
                <c:pt idx="134">
                  <c:v>14250.75</c:v>
                </c:pt>
                <c:pt idx="135">
                  <c:v>26126.375</c:v>
                </c:pt>
                <c:pt idx="136">
                  <c:v>30876.625</c:v>
                </c:pt>
                <c:pt idx="137">
                  <c:v>33251.75</c:v>
                </c:pt>
                <c:pt idx="138">
                  <c:v>28501.5</c:v>
                </c:pt>
                <c:pt idx="139">
                  <c:v>21376.125</c:v>
                </c:pt>
                <c:pt idx="140">
                  <c:v>49877.625</c:v>
                </c:pt>
                <c:pt idx="141">
                  <c:v>19001</c:v>
                </c:pt>
                <c:pt idx="142">
                  <c:v>16625.875</c:v>
                </c:pt>
                <c:pt idx="143">
                  <c:v>4750.25</c:v>
                </c:pt>
                <c:pt idx="144">
                  <c:v>2375.125</c:v>
                </c:pt>
                <c:pt idx="145">
                  <c:v>4750.25</c:v>
                </c:pt>
                <c:pt idx="146">
                  <c:v>4750.25</c:v>
                </c:pt>
                <c:pt idx="147">
                  <c:v>2375.125</c:v>
                </c:pt>
                <c:pt idx="148">
                  <c:v>2375.125</c:v>
                </c:pt>
                <c:pt idx="149">
                  <c:v>7125.375</c:v>
                </c:pt>
                <c:pt idx="150">
                  <c:v>2375.125</c:v>
                </c:pt>
                <c:pt idx="151">
                  <c:v>2375.125</c:v>
                </c:pt>
                <c:pt idx="152">
                  <c:v>9500.5</c:v>
                </c:pt>
                <c:pt idx="153">
                  <c:v>4750.25</c:v>
                </c:pt>
                <c:pt idx="154">
                  <c:v>2375.125</c:v>
                </c:pt>
                <c:pt idx="155">
                  <c:v>2375.125</c:v>
                </c:pt>
                <c:pt idx="156">
                  <c:v>2375.125</c:v>
                </c:pt>
                <c:pt idx="157">
                  <c:v>4750.25</c:v>
                </c:pt>
                <c:pt idx="158">
                  <c:v>2375.125</c:v>
                </c:pt>
                <c:pt idx="159">
                  <c:v>2375.125</c:v>
                </c:pt>
                <c:pt idx="160">
                  <c:v>2375.125</c:v>
                </c:pt>
                <c:pt idx="161">
                  <c:v>4750.25</c:v>
                </c:pt>
                <c:pt idx="162">
                  <c:v>4750.25</c:v>
                </c:pt>
                <c:pt idx="163">
                  <c:v>4750.25</c:v>
                </c:pt>
                <c:pt idx="164">
                  <c:v>4750.25</c:v>
                </c:pt>
                <c:pt idx="165">
                  <c:v>4750.25</c:v>
                </c:pt>
                <c:pt idx="166">
                  <c:v>7125.375</c:v>
                </c:pt>
                <c:pt idx="167">
                  <c:v>11875.625</c:v>
                </c:pt>
                <c:pt idx="168">
                  <c:v>4750.25</c:v>
                </c:pt>
                <c:pt idx="169">
                  <c:v>2375.125</c:v>
                </c:pt>
                <c:pt idx="170">
                  <c:v>2375.125</c:v>
                </c:pt>
                <c:pt idx="171">
                  <c:v>2375.125</c:v>
                </c:pt>
                <c:pt idx="172">
                  <c:v>2375.125</c:v>
                </c:pt>
                <c:pt idx="173">
                  <c:v>2375.125</c:v>
                </c:pt>
                <c:pt idx="174">
                  <c:v>4750.25</c:v>
                </c:pt>
                <c:pt idx="175">
                  <c:v>2375.125</c:v>
                </c:pt>
                <c:pt idx="176">
                  <c:v>4750.25</c:v>
                </c:pt>
                <c:pt idx="177">
                  <c:v>2375.125</c:v>
                </c:pt>
                <c:pt idx="178">
                  <c:v>7125.375</c:v>
                </c:pt>
                <c:pt idx="179">
                  <c:v>14250.75</c:v>
                </c:pt>
                <c:pt idx="180">
                  <c:v>11875.625</c:v>
                </c:pt>
                <c:pt idx="181">
                  <c:v>2375.125</c:v>
                </c:pt>
                <c:pt idx="182">
                  <c:v>2375.125</c:v>
                </c:pt>
                <c:pt idx="183">
                  <c:v>2375.125</c:v>
                </c:pt>
                <c:pt idx="184">
                  <c:v>2375.125</c:v>
                </c:pt>
                <c:pt idx="185">
                  <c:v>4750.25</c:v>
                </c:pt>
                <c:pt idx="186">
                  <c:v>2375.125</c:v>
                </c:pt>
                <c:pt idx="187">
                  <c:v>2375.125</c:v>
                </c:pt>
                <c:pt idx="188">
                  <c:v>2375.125</c:v>
                </c:pt>
                <c:pt idx="189">
                  <c:v>2375.125</c:v>
                </c:pt>
                <c:pt idx="190">
                  <c:v>7125.375</c:v>
                </c:pt>
                <c:pt idx="191">
                  <c:v>2375.125</c:v>
                </c:pt>
                <c:pt idx="192">
                  <c:v>2375.125</c:v>
                </c:pt>
                <c:pt idx="193">
                  <c:v>2375.125</c:v>
                </c:pt>
                <c:pt idx="194">
                  <c:v>4750.25</c:v>
                </c:pt>
                <c:pt idx="195">
                  <c:v>2375.125</c:v>
                </c:pt>
                <c:pt idx="196">
                  <c:v>7125.375</c:v>
                </c:pt>
                <c:pt idx="197">
                  <c:v>2375.125</c:v>
                </c:pt>
                <c:pt idx="198">
                  <c:v>2375.125</c:v>
                </c:pt>
                <c:pt idx="199">
                  <c:v>2375.125</c:v>
                </c:pt>
                <c:pt idx="200">
                  <c:v>4750.25</c:v>
                </c:pt>
                <c:pt idx="201">
                  <c:v>4750.25</c:v>
                </c:pt>
                <c:pt idx="202">
                  <c:v>2375.125</c:v>
                </c:pt>
                <c:pt idx="203">
                  <c:v>2375.125</c:v>
                </c:pt>
                <c:pt idx="204">
                  <c:v>7125.375</c:v>
                </c:pt>
                <c:pt idx="205">
                  <c:v>2375.125</c:v>
                </c:pt>
                <c:pt idx="206">
                  <c:v>4750.25</c:v>
                </c:pt>
                <c:pt idx="207">
                  <c:v>2375.125</c:v>
                </c:pt>
                <c:pt idx="208">
                  <c:v>4750.25</c:v>
                </c:pt>
                <c:pt idx="209">
                  <c:v>2375.125</c:v>
                </c:pt>
                <c:pt idx="210">
                  <c:v>2375.125</c:v>
                </c:pt>
                <c:pt idx="211">
                  <c:v>11875.625</c:v>
                </c:pt>
                <c:pt idx="212">
                  <c:v>4750.25</c:v>
                </c:pt>
                <c:pt idx="213">
                  <c:v>4750.25</c:v>
                </c:pt>
                <c:pt idx="214">
                  <c:v>4750.25</c:v>
                </c:pt>
                <c:pt idx="215">
                  <c:v>2375.125</c:v>
                </c:pt>
                <c:pt idx="216">
                  <c:v>2375.125</c:v>
                </c:pt>
                <c:pt idx="217">
                  <c:v>4750.25</c:v>
                </c:pt>
                <c:pt idx="218">
                  <c:v>4750.25</c:v>
                </c:pt>
                <c:pt idx="219">
                  <c:v>2375.125</c:v>
                </c:pt>
                <c:pt idx="220">
                  <c:v>2375.125</c:v>
                </c:pt>
                <c:pt idx="221">
                  <c:v>2375.125</c:v>
                </c:pt>
                <c:pt idx="222">
                  <c:v>4750.25</c:v>
                </c:pt>
                <c:pt idx="223">
                  <c:v>2375.125</c:v>
                </c:pt>
                <c:pt idx="224">
                  <c:v>11875.625</c:v>
                </c:pt>
                <c:pt idx="225">
                  <c:v>14250.75</c:v>
                </c:pt>
                <c:pt idx="226">
                  <c:v>9500.5</c:v>
                </c:pt>
                <c:pt idx="227">
                  <c:v>26126.375</c:v>
                </c:pt>
                <c:pt idx="228">
                  <c:v>4750.25</c:v>
                </c:pt>
                <c:pt idx="229">
                  <c:v>2375.125</c:v>
                </c:pt>
                <c:pt idx="230">
                  <c:v>7125.375</c:v>
                </c:pt>
                <c:pt idx="231">
                  <c:v>2375.125</c:v>
                </c:pt>
                <c:pt idx="232">
                  <c:v>2375.125</c:v>
                </c:pt>
                <c:pt idx="233">
                  <c:v>4750.25</c:v>
                </c:pt>
                <c:pt idx="234">
                  <c:v>7125.375</c:v>
                </c:pt>
                <c:pt idx="235">
                  <c:v>38002</c:v>
                </c:pt>
                <c:pt idx="236">
                  <c:v>28501.5</c:v>
                </c:pt>
                <c:pt idx="237">
                  <c:v>35626.875</c:v>
                </c:pt>
                <c:pt idx="238">
                  <c:v>47502.5</c:v>
                </c:pt>
                <c:pt idx="239">
                  <c:v>40377.125</c:v>
                </c:pt>
                <c:pt idx="240">
                  <c:v>78379.125</c:v>
                </c:pt>
                <c:pt idx="241">
                  <c:v>38002</c:v>
                </c:pt>
                <c:pt idx="242">
                  <c:v>59378.125</c:v>
                </c:pt>
                <c:pt idx="243">
                  <c:v>68878.625</c:v>
                </c:pt>
                <c:pt idx="244">
                  <c:v>54627.875</c:v>
                </c:pt>
                <c:pt idx="245">
                  <c:v>38002</c:v>
                </c:pt>
                <c:pt idx="246">
                  <c:v>35626.875</c:v>
                </c:pt>
                <c:pt idx="247">
                  <c:v>26126.375</c:v>
                </c:pt>
                <c:pt idx="248">
                  <c:v>9500.5</c:v>
                </c:pt>
                <c:pt idx="249">
                  <c:v>4750.25</c:v>
                </c:pt>
                <c:pt idx="250">
                  <c:v>2375.125</c:v>
                </c:pt>
                <c:pt idx="251">
                  <c:v>2375.125</c:v>
                </c:pt>
                <c:pt idx="252">
                  <c:v>11875.625</c:v>
                </c:pt>
                <c:pt idx="253">
                  <c:v>2375.125</c:v>
                </c:pt>
                <c:pt idx="254">
                  <c:v>4750.25</c:v>
                </c:pt>
                <c:pt idx="255">
                  <c:v>2375.125</c:v>
                </c:pt>
                <c:pt idx="256">
                  <c:v>2375.125</c:v>
                </c:pt>
                <c:pt idx="257">
                  <c:v>4750.25</c:v>
                </c:pt>
                <c:pt idx="258">
                  <c:v>2375.125</c:v>
                </c:pt>
                <c:pt idx="259">
                  <c:v>4750.25</c:v>
                </c:pt>
                <c:pt idx="260">
                  <c:v>2375.125</c:v>
                </c:pt>
                <c:pt idx="261">
                  <c:v>2375.125</c:v>
                </c:pt>
                <c:pt idx="262">
                  <c:v>4750.25</c:v>
                </c:pt>
                <c:pt idx="263">
                  <c:v>2375.125</c:v>
                </c:pt>
                <c:pt idx="264">
                  <c:v>2375.125</c:v>
                </c:pt>
                <c:pt idx="265">
                  <c:v>2375.125</c:v>
                </c:pt>
                <c:pt idx="266">
                  <c:v>2375.125</c:v>
                </c:pt>
                <c:pt idx="267">
                  <c:v>2375.125</c:v>
                </c:pt>
                <c:pt idx="268">
                  <c:v>2375.125</c:v>
                </c:pt>
                <c:pt idx="269">
                  <c:v>4750.25</c:v>
                </c:pt>
                <c:pt idx="270">
                  <c:v>4750.25</c:v>
                </c:pt>
                <c:pt idx="271">
                  <c:v>2375.125</c:v>
                </c:pt>
                <c:pt idx="272">
                  <c:v>4750.25</c:v>
                </c:pt>
                <c:pt idx="273">
                  <c:v>4750.25</c:v>
                </c:pt>
                <c:pt idx="274">
                  <c:v>2375.125</c:v>
                </c:pt>
                <c:pt idx="275">
                  <c:v>2375.125</c:v>
                </c:pt>
                <c:pt idx="276">
                  <c:v>2375.125</c:v>
                </c:pt>
                <c:pt idx="277">
                  <c:v>2375.125</c:v>
                </c:pt>
                <c:pt idx="278">
                  <c:v>2375.125</c:v>
                </c:pt>
                <c:pt idx="279">
                  <c:v>7125.375</c:v>
                </c:pt>
                <c:pt idx="280">
                  <c:v>2375.125</c:v>
                </c:pt>
                <c:pt idx="281">
                  <c:v>2375.125</c:v>
                </c:pt>
                <c:pt idx="282">
                  <c:v>2375.125</c:v>
                </c:pt>
                <c:pt idx="283">
                  <c:v>4750.25</c:v>
                </c:pt>
                <c:pt idx="284">
                  <c:v>2375.125</c:v>
                </c:pt>
                <c:pt idx="285">
                  <c:v>2375.125</c:v>
                </c:pt>
                <c:pt idx="286">
                  <c:v>2375.125</c:v>
                </c:pt>
                <c:pt idx="287">
                  <c:v>2375.125</c:v>
                </c:pt>
                <c:pt idx="288">
                  <c:v>4750.25</c:v>
                </c:pt>
                <c:pt idx="289">
                  <c:v>2375.125</c:v>
                </c:pt>
                <c:pt idx="290">
                  <c:v>2375.125</c:v>
                </c:pt>
                <c:pt idx="291">
                  <c:v>2375.125</c:v>
                </c:pt>
                <c:pt idx="292">
                  <c:v>2375.125</c:v>
                </c:pt>
                <c:pt idx="293">
                  <c:v>2375.125</c:v>
                </c:pt>
                <c:pt idx="294">
                  <c:v>2375.125</c:v>
                </c:pt>
                <c:pt idx="295">
                  <c:v>4750.25</c:v>
                </c:pt>
                <c:pt idx="296">
                  <c:v>2375.125</c:v>
                </c:pt>
                <c:pt idx="297">
                  <c:v>2375.125</c:v>
                </c:pt>
                <c:pt idx="298">
                  <c:v>2375.125</c:v>
                </c:pt>
                <c:pt idx="299">
                  <c:v>4750.25</c:v>
                </c:pt>
                <c:pt idx="300">
                  <c:v>2375.125</c:v>
                </c:pt>
                <c:pt idx="301">
                  <c:v>2375.125</c:v>
                </c:pt>
                <c:pt idx="302">
                  <c:v>4750.25</c:v>
                </c:pt>
                <c:pt idx="303">
                  <c:v>4750.25</c:v>
                </c:pt>
                <c:pt idx="304">
                  <c:v>2375.125</c:v>
                </c:pt>
                <c:pt idx="305">
                  <c:v>4750.25</c:v>
                </c:pt>
                <c:pt idx="306">
                  <c:v>2375.125</c:v>
                </c:pt>
                <c:pt idx="307">
                  <c:v>2375.125</c:v>
                </c:pt>
                <c:pt idx="308">
                  <c:v>2375.125</c:v>
                </c:pt>
                <c:pt idx="309">
                  <c:v>2375.125</c:v>
                </c:pt>
                <c:pt idx="310">
                  <c:v>4750.25</c:v>
                </c:pt>
                <c:pt idx="311">
                  <c:v>2375.125</c:v>
                </c:pt>
                <c:pt idx="312">
                  <c:v>2375.125</c:v>
                </c:pt>
                <c:pt idx="313">
                  <c:v>2375.125</c:v>
                </c:pt>
                <c:pt idx="314">
                  <c:v>2375.125</c:v>
                </c:pt>
                <c:pt idx="315">
                  <c:v>2375.125</c:v>
                </c:pt>
                <c:pt idx="316">
                  <c:v>9500.5</c:v>
                </c:pt>
                <c:pt idx="317">
                  <c:v>2375.125</c:v>
                </c:pt>
                <c:pt idx="318">
                  <c:v>4750.25</c:v>
                </c:pt>
                <c:pt idx="319">
                  <c:v>7125.375</c:v>
                </c:pt>
                <c:pt idx="320">
                  <c:v>2375.125</c:v>
                </c:pt>
                <c:pt idx="321">
                  <c:v>2375.125</c:v>
                </c:pt>
                <c:pt idx="322">
                  <c:v>2375.125</c:v>
                </c:pt>
                <c:pt idx="323">
                  <c:v>4750.25</c:v>
                </c:pt>
                <c:pt idx="324">
                  <c:v>2375.125</c:v>
                </c:pt>
                <c:pt idx="325">
                  <c:v>2375.125</c:v>
                </c:pt>
                <c:pt idx="326">
                  <c:v>2375.125</c:v>
                </c:pt>
                <c:pt idx="327">
                  <c:v>2375.125</c:v>
                </c:pt>
                <c:pt idx="328">
                  <c:v>2375.125</c:v>
                </c:pt>
                <c:pt idx="329">
                  <c:v>2375.125</c:v>
                </c:pt>
                <c:pt idx="330">
                  <c:v>2375.125</c:v>
                </c:pt>
                <c:pt idx="331">
                  <c:v>2375.125</c:v>
                </c:pt>
                <c:pt idx="332">
                  <c:v>2375.125</c:v>
                </c:pt>
                <c:pt idx="333">
                  <c:v>2375.125</c:v>
                </c:pt>
                <c:pt idx="334">
                  <c:v>2375.125</c:v>
                </c:pt>
                <c:pt idx="335">
                  <c:v>2375.125</c:v>
                </c:pt>
                <c:pt idx="336">
                  <c:v>2375.125</c:v>
                </c:pt>
                <c:pt idx="337">
                  <c:v>2375.125</c:v>
                </c:pt>
                <c:pt idx="338">
                  <c:v>2375.125</c:v>
                </c:pt>
                <c:pt idx="339">
                  <c:v>4750.25</c:v>
                </c:pt>
                <c:pt idx="340">
                  <c:v>2375.125</c:v>
                </c:pt>
                <c:pt idx="341">
                  <c:v>2375.125</c:v>
                </c:pt>
                <c:pt idx="342">
                  <c:v>7125.375</c:v>
                </c:pt>
                <c:pt idx="343">
                  <c:v>2375.125</c:v>
                </c:pt>
                <c:pt idx="344">
                  <c:v>2375.125</c:v>
                </c:pt>
                <c:pt idx="345">
                  <c:v>4750.25</c:v>
                </c:pt>
                <c:pt idx="346">
                  <c:v>2375.125</c:v>
                </c:pt>
                <c:pt idx="347">
                  <c:v>2375.125</c:v>
                </c:pt>
                <c:pt idx="348">
                  <c:v>2375.125</c:v>
                </c:pt>
                <c:pt idx="349">
                  <c:v>2375.125</c:v>
                </c:pt>
                <c:pt idx="350">
                  <c:v>7125.375</c:v>
                </c:pt>
                <c:pt idx="351">
                  <c:v>2375.125</c:v>
                </c:pt>
                <c:pt idx="352">
                  <c:v>2375.125</c:v>
                </c:pt>
                <c:pt idx="353">
                  <c:v>2375.125</c:v>
                </c:pt>
                <c:pt idx="354">
                  <c:v>2375.125</c:v>
                </c:pt>
                <c:pt idx="355">
                  <c:v>2375.125</c:v>
                </c:pt>
                <c:pt idx="356">
                  <c:v>2375.125</c:v>
                </c:pt>
                <c:pt idx="357">
                  <c:v>2375.125</c:v>
                </c:pt>
                <c:pt idx="358">
                  <c:v>4750.25</c:v>
                </c:pt>
                <c:pt idx="359">
                  <c:v>2375.125</c:v>
                </c:pt>
                <c:pt idx="360">
                  <c:v>4750.25</c:v>
                </c:pt>
                <c:pt idx="361">
                  <c:v>2375.125</c:v>
                </c:pt>
                <c:pt idx="362">
                  <c:v>2375.125</c:v>
                </c:pt>
                <c:pt idx="363">
                  <c:v>2375.125</c:v>
                </c:pt>
                <c:pt idx="364">
                  <c:v>4750.25</c:v>
                </c:pt>
                <c:pt idx="365">
                  <c:v>4750.25</c:v>
                </c:pt>
                <c:pt idx="366">
                  <c:v>7125.375</c:v>
                </c:pt>
                <c:pt idx="367">
                  <c:v>4750.25</c:v>
                </c:pt>
                <c:pt idx="368">
                  <c:v>4750.25</c:v>
                </c:pt>
                <c:pt idx="369">
                  <c:v>2375.125</c:v>
                </c:pt>
                <c:pt idx="370">
                  <c:v>4750.25</c:v>
                </c:pt>
                <c:pt idx="371">
                  <c:v>2375.125</c:v>
                </c:pt>
                <c:pt idx="372">
                  <c:v>4750.25</c:v>
                </c:pt>
                <c:pt idx="373">
                  <c:v>4750.25</c:v>
                </c:pt>
                <c:pt idx="374">
                  <c:v>2375.125</c:v>
                </c:pt>
                <c:pt idx="375">
                  <c:v>2375.125</c:v>
                </c:pt>
                <c:pt idx="376">
                  <c:v>4750.25</c:v>
                </c:pt>
                <c:pt idx="377">
                  <c:v>2375.125</c:v>
                </c:pt>
                <c:pt idx="378">
                  <c:v>2375.125</c:v>
                </c:pt>
                <c:pt idx="379">
                  <c:v>2375.125</c:v>
                </c:pt>
                <c:pt idx="380">
                  <c:v>4750.25</c:v>
                </c:pt>
                <c:pt idx="381">
                  <c:v>2375.125</c:v>
                </c:pt>
                <c:pt idx="382">
                  <c:v>4750.25</c:v>
                </c:pt>
                <c:pt idx="383">
                  <c:v>4750.25</c:v>
                </c:pt>
                <c:pt idx="384">
                  <c:v>2375.125</c:v>
                </c:pt>
                <c:pt idx="385">
                  <c:v>4750.25</c:v>
                </c:pt>
                <c:pt idx="386">
                  <c:v>2375.125</c:v>
                </c:pt>
                <c:pt idx="387">
                  <c:v>9500.5</c:v>
                </c:pt>
                <c:pt idx="388">
                  <c:v>7125.375</c:v>
                </c:pt>
                <c:pt idx="389">
                  <c:v>2375.125</c:v>
                </c:pt>
                <c:pt idx="390">
                  <c:v>4750.25</c:v>
                </c:pt>
                <c:pt idx="391">
                  <c:v>4750.25</c:v>
                </c:pt>
                <c:pt idx="392">
                  <c:v>4750.25</c:v>
                </c:pt>
                <c:pt idx="393">
                  <c:v>7125.375</c:v>
                </c:pt>
                <c:pt idx="394">
                  <c:v>4750.25</c:v>
                </c:pt>
                <c:pt idx="395">
                  <c:v>2375.125</c:v>
                </c:pt>
                <c:pt idx="396">
                  <c:v>7125.375</c:v>
                </c:pt>
                <c:pt idx="397">
                  <c:v>4750.25</c:v>
                </c:pt>
                <c:pt idx="398">
                  <c:v>2375.125</c:v>
                </c:pt>
                <c:pt idx="399">
                  <c:v>2375.125</c:v>
                </c:pt>
                <c:pt idx="400">
                  <c:v>2375.125</c:v>
                </c:pt>
                <c:pt idx="401">
                  <c:v>2375.125</c:v>
                </c:pt>
                <c:pt idx="402">
                  <c:v>2375.125</c:v>
                </c:pt>
                <c:pt idx="403">
                  <c:v>2375.125</c:v>
                </c:pt>
                <c:pt idx="404">
                  <c:v>4750.25</c:v>
                </c:pt>
                <c:pt idx="405">
                  <c:v>4750.25</c:v>
                </c:pt>
                <c:pt idx="406">
                  <c:v>2375.125</c:v>
                </c:pt>
                <c:pt idx="407">
                  <c:v>2375.125</c:v>
                </c:pt>
                <c:pt idx="408">
                  <c:v>2375.125</c:v>
                </c:pt>
                <c:pt idx="409">
                  <c:v>2375.125</c:v>
                </c:pt>
                <c:pt idx="410">
                  <c:v>4750.25</c:v>
                </c:pt>
                <c:pt idx="411">
                  <c:v>2375.125</c:v>
                </c:pt>
                <c:pt idx="412">
                  <c:v>4750.25</c:v>
                </c:pt>
                <c:pt idx="413">
                  <c:v>2375.125</c:v>
                </c:pt>
                <c:pt idx="414">
                  <c:v>4750.25</c:v>
                </c:pt>
                <c:pt idx="415">
                  <c:v>2375.125</c:v>
                </c:pt>
                <c:pt idx="416">
                  <c:v>2375.125</c:v>
                </c:pt>
                <c:pt idx="417">
                  <c:v>4750.25</c:v>
                </c:pt>
                <c:pt idx="418">
                  <c:v>2375.125</c:v>
                </c:pt>
                <c:pt idx="419">
                  <c:v>2375.125</c:v>
                </c:pt>
                <c:pt idx="420">
                  <c:v>2375.125</c:v>
                </c:pt>
                <c:pt idx="421">
                  <c:v>4750.25</c:v>
                </c:pt>
                <c:pt idx="422">
                  <c:v>9500.5</c:v>
                </c:pt>
                <c:pt idx="423">
                  <c:v>7125.375</c:v>
                </c:pt>
                <c:pt idx="424">
                  <c:v>7125.375</c:v>
                </c:pt>
                <c:pt idx="425">
                  <c:v>9500.5</c:v>
                </c:pt>
                <c:pt idx="426">
                  <c:v>7125.375</c:v>
                </c:pt>
                <c:pt idx="427">
                  <c:v>11875.625</c:v>
                </c:pt>
                <c:pt idx="428">
                  <c:v>7125.375</c:v>
                </c:pt>
                <c:pt idx="429">
                  <c:v>2375.125</c:v>
                </c:pt>
                <c:pt idx="430">
                  <c:v>2375.125</c:v>
                </c:pt>
                <c:pt idx="431">
                  <c:v>4750.25</c:v>
                </c:pt>
                <c:pt idx="432">
                  <c:v>2375.125</c:v>
                </c:pt>
                <c:pt idx="433">
                  <c:v>4750.25</c:v>
                </c:pt>
                <c:pt idx="434">
                  <c:v>4750.25</c:v>
                </c:pt>
                <c:pt idx="435">
                  <c:v>2375.125</c:v>
                </c:pt>
                <c:pt idx="436">
                  <c:v>2375.125</c:v>
                </c:pt>
                <c:pt idx="437">
                  <c:v>7125.375</c:v>
                </c:pt>
                <c:pt idx="438">
                  <c:v>2375.125</c:v>
                </c:pt>
                <c:pt idx="439">
                  <c:v>2375.125</c:v>
                </c:pt>
                <c:pt idx="440">
                  <c:v>2375.125</c:v>
                </c:pt>
                <c:pt idx="441">
                  <c:v>2375.125</c:v>
                </c:pt>
                <c:pt idx="442">
                  <c:v>2375.125</c:v>
                </c:pt>
                <c:pt idx="443">
                  <c:v>2375.125</c:v>
                </c:pt>
                <c:pt idx="444">
                  <c:v>4750.25</c:v>
                </c:pt>
                <c:pt idx="445">
                  <c:v>2375.125</c:v>
                </c:pt>
                <c:pt idx="446">
                  <c:v>2375.125</c:v>
                </c:pt>
                <c:pt idx="447">
                  <c:v>7125.375</c:v>
                </c:pt>
                <c:pt idx="448">
                  <c:v>2375.125</c:v>
                </c:pt>
                <c:pt idx="449">
                  <c:v>2375.125</c:v>
                </c:pt>
                <c:pt idx="450">
                  <c:v>2375.125</c:v>
                </c:pt>
                <c:pt idx="451">
                  <c:v>4750.25</c:v>
                </c:pt>
                <c:pt idx="452">
                  <c:v>2375.125</c:v>
                </c:pt>
                <c:pt idx="453">
                  <c:v>2375.125</c:v>
                </c:pt>
                <c:pt idx="454">
                  <c:v>2375.125</c:v>
                </c:pt>
                <c:pt idx="455">
                  <c:v>2375.125</c:v>
                </c:pt>
                <c:pt idx="456">
                  <c:v>2375.125</c:v>
                </c:pt>
                <c:pt idx="457">
                  <c:v>4750.25</c:v>
                </c:pt>
                <c:pt idx="458">
                  <c:v>2375.125</c:v>
                </c:pt>
                <c:pt idx="459">
                  <c:v>4750.25</c:v>
                </c:pt>
                <c:pt idx="460">
                  <c:v>2375.125</c:v>
                </c:pt>
                <c:pt idx="461">
                  <c:v>2375.125</c:v>
                </c:pt>
                <c:pt idx="462">
                  <c:v>2375.125</c:v>
                </c:pt>
                <c:pt idx="463">
                  <c:v>4750.25</c:v>
                </c:pt>
                <c:pt idx="464">
                  <c:v>4750.25</c:v>
                </c:pt>
                <c:pt idx="465">
                  <c:v>2375.125</c:v>
                </c:pt>
                <c:pt idx="466">
                  <c:v>2375.125</c:v>
                </c:pt>
                <c:pt idx="467">
                  <c:v>4750.25</c:v>
                </c:pt>
                <c:pt idx="468">
                  <c:v>2375.125</c:v>
                </c:pt>
                <c:pt idx="469">
                  <c:v>4750.25</c:v>
                </c:pt>
                <c:pt idx="470">
                  <c:v>2375.125</c:v>
                </c:pt>
                <c:pt idx="471">
                  <c:v>2375.125</c:v>
                </c:pt>
                <c:pt idx="472">
                  <c:v>2375.125</c:v>
                </c:pt>
                <c:pt idx="473">
                  <c:v>2375.125</c:v>
                </c:pt>
                <c:pt idx="474">
                  <c:v>2375.125</c:v>
                </c:pt>
                <c:pt idx="475">
                  <c:v>2375.125</c:v>
                </c:pt>
                <c:pt idx="476">
                  <c:v>2375.125</c:v>
                </c:pt>
                <c:pt idx="477">
                  <c:v>2375.125</c:v>
                </c:pt>
                <c:pt idx="478">
                  <c:v>2375.125</c:v>
                </c:pt>
                <c:pt idx="479">
                  <c:v>2375.125</c:v>
                </c:pt>
                <c:pt idx="480">
                  <c:v>2375.125</c:v>
                </c:pt>
                <c:pt idx="481">
                  <c:v>2375.125</c:v>
                </c:pt>
                <c:pt idx="482">
                  <c:v>2375.125</c:v>
                </c:pt>
                <c:pt idx="483">
                  <c:v>2375.125</c:v>
                </c:pt>
                <c:pt idx="484">
                  <c:v>2375.125</c:v>
                </c:pt>
                <c:pt idx="485">
                  <c:v>4750.25</c:v>
                </c:pt>
                <c:pt idx="486">
                  <c:v>2375.125</c:v>
                </c:pt>
                <c:pt idx="487">
                  <c:v>2375.125</c:v>
                </c:pt>
                <c:pt idx="488">
                  <c:v>2375.125</c:v>
                </c:pt>
                <c:pt idx="489">
                  <c:v>2375.125</c:v>
                </c:pt>
                <c:pt idx="490">
                  <c:v>2375.125</c:v>
                </c:pt>
                <c:pt idx="491">
                  <c:v>2375.125</c:v>
                </c:pt>
                <c:pt idx="492">
                  <c:v>4750.25</c:v>
                </c:pt>
                <c:pt idx="493">
                  <c:v>2375.125</c:v>
                </c:pt>
                <c:pt idx="494">
                  <c:v>2375.125</c:v>
                </c:pt>
                <c:pt idx="495">
                  <c:v>2375.125</c:v>
                </c:pt>
                <c:pt idx="496">
                  <c:v>4750.25</c:v>
                </c:pt>
                <c:pt idx="497">
                  <c:v>2375.125</c:v>
                </c:pt>
                <c:pt idx="498">
                  <c:v>2375.125</c:v>
                </c:pt>
                <c:pt idx="499">
                  <c:v>2375.125</c:v>
                </c:pt>
                <c:pt idx="500">
                  <c:v>2375.125</c:v>
                </c:pt>
                <c:pt idx="501">
                  <c:v>2375.125</c:v>
                </c:pt>
                <c:pt idx="502">
                  <c:v>2375.125</c:v>
                </c:pt>
                <c:pt idx="503">
                  <c:v>2375.125</c:v>
                </c:pt>
                <c:pt idx="504">
                  <c:v>9500.5</c:v>
                </c:pt>
                <c:pt idx="505">
                  <c:v>2375.125</c:v>
                </c:pt>
                <c:pt idx="506">
                  <c:v>4750.25</c:v>
                </c:pt>
                <c:pt idx="507">
                  <c:v>2375.125</c:v>
                </c:pt>
                <c:pt idx="508">
                  <c:v>2375.125</c:v>
                </c:pt>
                <c:pt idx="509">
                  <c:v>9500.5</c:v>
                </c:pt>
                <c:pt idx="510">
                  <c:v>2375.125</c:v>
                </c:pt>
                <c:pt idx="511">
                  <c:v>2375.125</c:v>
                </c:pt>
                <c:pt idx="512">
                  <c:v>2375.125</c:v>
                </c:pt>
                <c:pt idx="513">
                  <c:v>2375.125</c:v>
                </c:pt>
                <c:pt idx="514">
                  <c:v>2375.125</c:v>
                </c:pt>
                <c:pt idx="515">
                  <c:v>2375.125</c:v>
                </c:pt>
                <c:pt idx="516">
                  <c:v>4750.25</c:v>
                </c:pt>
                <c:pt idx="517">
                  <c:v>2375.125</c:v>
                </c:pt>
                <c:pt idx="518">
                  <c:v>2375.125</c:v>
                </c:pt>
                <c:pt idx="519">
                  <c:v>4750.25</c:v>
                </c:pt>
                <c:pt idx="520">
                  <c:v>4750.25</c:v>
                </c:pt>
                <c:pt idx="521">
                  <c:v>2375.125</c:v>
                </c:pt>
                <c:pt idx="522">
                  <c:v>2375.125</c:v>
                </c:pt>
                <c:pt idx="523">
                  <c:v>2375.125</c:v>
                </c:pt>
                <c:pt idx="524">
                  <c:v>2375.125</c:v>
                </c:pt>
                <c:pt idx="525">
                  <c:v>2375.125</c:v>
                </c:pt>
                <c:pt idx="526">
                  <c:v>2375.125</c:v>
                </c:pt>
                <c:pt idx="527">
                  <c:v>2375.125</c:v>
                </c:pt>
                <c:pt idx="528">
                  <c:v>2375.125</c:v>
                </c:pt>
                <c:pt idx="529">
                  <c:v>2375.125</c:v>
                </c:pt>
                <c:pt idx="530">
                  <c:v>4750.25</c:v>
                </c:pt>
                <c:pt idx="531">
                  <c:v>2375.125</c:v>
                </c:pt>
                <c:pt idx="532">
                  <c:v>2375.125</c:v>
                </c:pt>
                <c:pt idx="533">
                  <c:v>4750.25</c:v>
                </c:pt>
                <c:pt idx="534">
                  <c:v>14250.75</c:v>
                </c:pt>
                <c:pt idx="535">
                  <c:v>2375.125</c:v>
                </c:pt>
                <c:pt idx="536">
                  <c:v>7125.375</c:v>
                </c:pt>
                <c:pt idx="537">
                  <c:v>4750.25</c:v>
                </c:pt>
                <c:pt idx="538">
                  <c:v>14250.75</c:v>
                </c:pt>
                <c:pt idx="539">
                  <c:v>2375.125</c:v>
                </c:pt>
                <c:pt idx="540">
                  <c:v>7125.375</c:v>
                </c:pt>
                <c:pt idx="541">
                  <c:v>7125.375</c:v>
                </c:pt>
                <c:pt idx="542">
                  <c:v>2375.125</c:v>
                </c:pt>
                <c:pt idx="543">
                  <c:v>4750.25</c:v>
                </c:pt>
                <c:pt idx="544">
                  <c:v>2375.125</c:v>
                </c:pt>
                <c:pt idx="545">
                  <c:v>7125.375</c:v>
                </c:pt>
                <c:pt idx="546">
                  <c:v>4750.25</c:v>
                </c:pt>
                <c:pt idx="547">
                  <c:v>4750.25</c:v>
                </c:pt>
                <c:pt idx="548">
                  <c:v>2375.125</c:v>
                </c:pt>
                <c:pt idx="549">
                  <c:v>2375.125</c:v>
                </c:pt>
                <c:pt idx="550">
                  <c:v>2375.125</c:v>
                </c:pt>
                <c:pt idx="551">
                  <c:v>2375.125</c:v>
                </c:pt>
                <c:pt idx="552">
                  <c:v>2375.125</c:v>
                </c:pt>
                <c:pt idx="553">
                  <c:v>2375.125</c:v>
                </c:pt>
                <c:pt idx="554">
                  <c:v>2375.125</c:v>
                </c:pt>
                <c:pt idx="555">
                  <c:v>4750.25</c:v>
                </c:pt>
                <c:pt idx="556">
                  <c:v>7125.375</c:v>
                </c:pt>
                <c:pt idx="557">
                  <c:v>4750.25</c:v>
                </c:pt>
                <c:pt idx="558">
                  <c:v>2375.125</c:v>
                </c:pt>
                <c:pt idx="559">
                  <c:v>4750.25</c:v>
                </c:pt>
                <c:pt idx="560">
                  <c:v>2375.125</c:v>
                </c:pt>
                <c:pt idx="561">
                  <c:v>7125.375</c:v>
                </c:pt>
                <c:pt idx="562">
                  <c:v>4750.25</c:v>
                </c:pt>
                <c:pt idx="563">
                  <c:v>2375.125</c:v>
                </c:pt>
                <c:pt idx="564">
                  <c:v>4750.25</c:v>
                </c:pt>
                <c:pt idx="565">
                  <c:v>9500.5</c:v>
                </c:pt>
                <c:pt idx="566">
                  <c:v>11875.625</c:v>
                </c:pt>
                <c:pt idx="567">
                  <c:v>9500.5</c:v>
                </c:pt>
                <c:pt idx="568">
                  <c:v>14250.75</c:v>
                </c:pt>
                <c:pt idx="569">
                  <c:v>2375.125</c:v>
                </c:pt>
                <c:pt idx="570">
                  <c:v>9500.5</c:v>
                </c:pt>
                <c:pt idx="571">
                  <c:v>2375.125</c:v>
                </c:pt>
                <c:pt idx="572">
                  <c:v>2375.125</c:v>
                </c:pt>
                <c:pt idx="573">
                  <c:v>4750.25</c:v>
                </c:pt>
                <c:pt idx="574">
                  <c:v>2375.125</c:v>
                </c:pt>
                <c:pt idx="575">
                  <c:v>7125.375</c:v>
                </c:pt>
                <c:pt idx="576">
                  <c:v>7125.375</c:v>
                </c:pt>
                <c:pt idx="577">
                  <c:v>4750.25</c:v>
                </c:pt>
                <c:pt idx="578">
                  <c:v>4750.25</c:v>
                </c:pt>
                <c:pt idx="579">
                  <c:v>2375.125</c:v>
                </c:pt>
                <c:pt idx="580">
                  <c:v>2375.125</c:v>
                </c:pt>
                <c:pt idx="581">
                  <c:v>2375.125</c:v>
                </c:pt>
                <c:pt idx="582">
                  <c:v>2375.125</c:v>
                </c:pt>
                <c:pt idx="583">
                  <c:v>4750.25</c:v>
                </c:pt>
                <c:pt idx="584">
                  <c:v>4750.25</c:v>
                </c:pt>
                <c:pt idx="585">
                  <c:v>4750.25</c:v>
                </c:pt>
                <c:pt idx="586">
                  <c:v>2375.125</c:v>
                </c:pt>
                <c:pt idx="587">
                  <c:v>2375.125</c:v>
                </c:pt>
                <c:pt idx="588">
                  <c:v>2375.125</c:v>
                </c:pt>
                <c:pt idx="589">
                  <c:v>2375.125</c:v>
                </c:pt>
                <c:pt idx="590">
                  <c:v>2375.125</c:v>
                </c:pt>
                <c:pt idx="591">
                  <c:v>4750.25</c:v>
                </c:pt>
                <c:pt idx="592">
                  <c:v>2375.125</c:v>
                </c:pt>
                <c:pt idx="593">
                  <c:v>2375.125</c:v>
                </c:pt>
                <c:pt idx="594">
                  <c:v>2375.125</c:v>
                </c:pt>
                <c:pt idx="595">
                  <c:v>7125.375</c:v>
                </c:pt>
                <c:pt idx="596">
                  <c:v>2375.125</c:v>
                </c:pt>
                <c:pt idx="597">
                  <c:v>2375.125</c:v>
                </c:pt>
                <c:pt idx="598">
                  <c:v>4750.25</c:v>
                </c:pt>
                <c:pt idx="599">
                  <c:v>2375.125</c:v>
                </c:pt>
                <c:pt idx="600">
                  <c:v>4750.25</c:v>
                </c:pt>
                <c:pt idx="601">
                  <c:v>2375.125</c:v>
                </c:pt>
                <c:pt idx="602">
                  <c:v>4750.25</c:v>
                </c:pt>
                <c:pt idx="603">
                  <c:v>2375.125</c:v>
                </c:pt>
                <c:pt idx="604">
                  <c:v>2375.125</c:v>
                </c:pt>
                <c:pt idx="605">
                  <c:v>14250.75</c:v>
                </c:pt>
                <c:pt idx="606">
                  <c:v>2375.125</c:v>
                </c:pt>
                <c:pt idx="607">
                  <c:v>2375.125</c:v>
                </c:pt>
                <c:pt idx="608">
                  <c:v>4750.25</c:v>
                </c:pt>
                <c:pt idx="609">
                  <c:v>2375.125</c:v>
                </c:pt>
                <c:pt idx="610">
                  <c:v>4750.25</c:v>
                </c:pt>
                <c:pt idx="611">
                  <c:v>4750.25</c:v>
                </c:pt>
                <c:pt idx="612">
                  <c:v>7125.375</c:v>
                </c:pt>
                <c:pt idx="613">
                  <c:v>2375.125</c:v>
                </c:pt>
                <c:pt idx="614">
                  <c:v>2375.125</c:v>
                </c:pt>
                <c:pt idx="615">
                  <c:v>4750.25</c:v>
                </c:pt>
                <c:pt idx="616">
                  <c:v>4750.25</c:v>
                </c:pt>
                <c:pt idx="617">
                  <c:v>2375.125</c:v>
                </c:pt>
                <c:pt idx="618">
                  <c:v>4750.25</c:v>
                </c:pt>
                <c:pt idx="619">
                  <c:v>2375.125</c:v>
                </c:pt>
                <c:pt idx="620">
                  <c:v>2375.125</c:v>
                </c:pt>
                <c:pt idx="621">
                  <c:v>2375.125</c:v>
                </c:pt>
                <c:pt idx="622">
                  <c:v>4750.25</c:v>
                </c:pt>
                <c:pt idx="623">
                  <c:v>2375.125</c:v>
                </c:pt>
                <c:pt idx="624">
                  <c:v>2375.125</c:v>
                </c:pt>
                <c:pt idx="625">
                  <c:v>2375.125</c:v>
                </c:pt>
                <c:pt idx="626">
                  <c:v>7125.375</c:v>
                </c:pt>
                <c:pt idx="627">
                  <c:v>2375.125</c:v>
                </c:pt>
                <c:pt idx="628">
                  <c:v>11875.625</c:v>
                </c:pt>
                <c:pt idx="629">
                  <c:v>11875.625</c:v>
                </c:pt>
                <c:pt idx="630">
                  <c:v>4750.25</c:v>
                </c:pt>
                <c:pt idx="631">
                  <c:v>7125.375</c:v>
                </c:pt>
                <c:pt idx="632">
                  <c:v>4750.25</c:v>
                </c:pt>
                <c:pt idx="633">
                  <c:v>9500.5</c:v>
                </c:pt>
                <c:pt idx="634">
                  <c:v>2375.125</c:v>
                </c:pt>
                <c:pt idx="635">
                  <c:v>2375.125</c:v>
                </c:pt>
                <c:pt idx="636">
                  <c:v>4750.25</c:v>
                </c:pt>
                <c:pt idx="637">
                  <c:v>2375.125</c:v>
                </c:pt>
                <c:pt idx="638">
                  <c:v>7125.375</c:v>
                </c:pt>
                <c:pt idx="639">
                  <c:v>9500.5</c:v>
                </c:pt>
                <c:pt idx="640">
                  <c:v>19001</c:v>
                </c:pt>
                <c:pt idx="641">
                  <c:v>9500.5</c:v>
                </c:pt>
                <c:pt idx="642">
                  <c:v>2375.125</c:v>
                </c:pt>
                <c:pt idx="643">
                  <c:v>9500.5</c:v>
                </c:pt>
                <c:pt idx="644">
                  <c:v>19001</c:v>
                </c:pt>
                <c:pt idx="645">
                  <c:v>11875.625</c:v>
                </c:pt>
                <c:pt idx="646">
                  <c:v>14250.75</c:v>
                </c:pt>
                <c:pt idx="647">
                  <c:v>11875.625</c:v>
                </c:pt>
                <c:pt idx="648">
                  <c:v>2375.125</c:v>
                </c:pt>
                <c:pt idx="649">
                  <c:v>11875.625</c:v>
                </c:pt>
                <c:pt idx="650">
                  <c:v>4750.25</c:v>
                </c:pt>
                <c:pt idx="651">
                  <c:v>4750.25</c:v>
                </c:pt>
                <c:pt idx="652">
                  <c:v>9500.5</c:v>
                </c:pt>
                <c:pt idx="653">
                  <c:v>7125.375</c:v>
                </c:pt>
                <c:pt idx="654">
                  <c:v>2375.125</c:v>
                </c:pt>
                <c:pt idx="655">
                  <c:v>7125.375</c:v>
                </c:pt>
                <c:pt idx="656">
                  <c:v>2375.125</c:v>
                </c:pt>
                <c:pt idx="657">
                  <c:v>14250.75</c:v>
                </c:pt>
                <c:pt idx="658">
                  <c:v>9500.5</c:v>
                </c:pt>
                <c:pt idx="659">
                  <c:v>4750.25</c:v>
                </c:pt>
                <c:pt idx="660">
                  <c:v>7125.375</c:v>
                </c:pt>
                <c:pt idx="661">
                  <c:v>7125.375</c:v>
                </c:pt>
                <c:pt idx="662">
                  <c:v>2375.125</c:v>
                </c:pt>
                <c:pt idx="663">
                  <c:v>4750.25</c:v>
                </c:pt>
                <c:pt idx="664">
                  <c:v>11875.625</c:v>
                </c:pt>
                <c:pt idx="665">
                  <c:v>2375.125</c:v>
                </c:pt>
                <c:pt idx="666">
                  <c:v>2375.125</c:v>
                </c:pt>
                <c:pt idx="667">
                  <c:v>2375.125</c:v>
                </c:pt>
                <c:pt idx="668">
                  <c:v>2375.125</c:v>
                </c:pt>
                <c:pt idx="669">
                  <c:v>9500.5</c:v>
                </c:pt>
                <c:pt idx="670">
                  <c:v>11875.625</c:v>
                </c:pt>
                <c:pt idx="671">
                  <c:v>4750.25</c:v>
                </c:pt>
                <c:pt idx="672">
                  <c:v>2375.125</c:v>
                </c:pt>
                <c:pt idx="673">
                  <c:v>4750.25</c:v>
                </c:pt>
                <c:pt idx="674">
                  <c:v>2375.125</c:v>
                </c:pt>
                <c:pt idx="675">
                  <c:v>2375.125</c:v>
                </c:pt>
                <c:pt idx="676">
                  <c:v>2375.125</c:v>
                </c:pt>
                <c:pt idx="677">
                  <c:v>2375.125</c:v>
                </c:pt>
                <c:pt idx="678">
                  <c:v>2375.125</c:v>
                </c:pt>
                <c:pt idx="679">
                  <c:v>9500.5</c:v>
                </c:pt>
                <c:pt idx="680">
                  <c:v>21376.125</c:v>
                </c:pt>
                <c:pt idx="681">
                  <c:v>7125.375</c:v>
                </c:pt>
                <c:pt idx="682">
                  <c:v>35626.875</c:v>
                </c:pt>
                <c:pt idx="683">
                  <c:v>14250.75</c:v>
                </c:pt>
                <c:pt idx="684">
                  <c:v>26126.375</c:v>
                </c:pt>
                <c:pt idx="685">
                  <c:v>28501.5</c:v>
                </c:pt>
                <c:pt idx="686">
                  <c:v>23751.25</c:v>
                </c:pt>
                <c:pt idx="687">
                  <c:v>38002</c:v>
                </c:pt>
                <c:pt idx="688">
                  <c:v>28501.5</c:v>
                </c:pt>
                <c:pt idx="689">
                  <c:v>19001</c:v>
                </c:pt>
                <c:pt idx="690">
                  <c:v>52252.75</c:v>
                </c:pt>
                <c:pt idx="691">
                  <c:v>23751.25</c:v>
                </c:pt>
                <c:pt idx="692">
                  <c:v>33251.75</c:v>
                </c:pt>
                <c:pt idx="693">
                  <c:v>9500.5</c:v>
                </c:pt>
                <c:pt idx="694">
                  <c:v>7125.375</c:v>
                </c:pt>
                <c:pt idx="695">
                  <c:v>4750.25</c:v>
                </c:pt>
                <c:pt idx="696">
                  <c:v>2375.125</c:v>
                </c:pt>
                <c:pt idx="697">
                  <c:v>2375.125</c:v>
                </c:pt>
                <c:pt idx="698">
                  <c:v>11875.625</c:v>
                </c:pt>
                <c:pt idx="699">
                  <c:v>11875.625</c:v>
                </c:pt>
                <c:pt idx="700">
                  <c:v>7125.375</c:v>
                </c:pt>
                <c:pt idx="701">
                  <c:v>9500.5</c:v>
                </c:pt>
                <c:pt idx="702">
                  <c:v>2375.125</c:v>
                </c:pt>
                <c:pt idx="703">
                  <c:v>2375.125</c:v>
                </c:pt>
                <c:pt idx="704">
                  <c:v>4750.25</c:v>
                </c:pt>
                <c:pt idx="705">
                  <c:v>4750.25</c:v>
                </c:pt>
                <c:pt idx="706">
                  <c:v>4750.25</c:v>
                </c:pt>
                <c:pt idx="707">
                  <c:v>2375.125</c:v>
                </c:pt>
                <c:pt idx="708">
                  <c:v>4750.25</c:v>
                </c:pt>
                <c:pt idx="709">
                  <c:v>2375.125</c:v>
                </c:pt>
                <c:pt idx="710">
                  <c:v>2375.125</c:v>
                </c:pt>
                <c:pt idx="711">
                  <c:v>2375.125</c:v>
                </c:pt>
                <c:pt idx="712">
                  <c:v>2375.125</c:v>
                </c:pt>
                <c:pt idx="713">
                  <c:v>2375.125</c:v>
                </c:pt>
                <c:pt idx="714">
                  <c:v>2375.125</c:v>
                </c:pt>
                <c:pt idx="715">
                  <c:v>2375.125</c:v>
                </c:pt>
                <c:pt idx="716">
                  <c:v>9500.5</c:v>
                </c:pt>
                <c:pt idx="717">
                  <c:v>4750.25</c:v>
                </c:pt>
                <c:pt idx="718">
                  <c:v>9500.5</c:v>
                </c:pt>
                <c:pt idx="719">
                  <c:v>19001</c:v>
                </c:pt>
                <c:pt idx="720">
                  <c:v>9500.5</c:v>
                </c:pt>
                <c:pt idx="721">
                  <c:v>11875.625</c:v>
                </c:pt>
                <c:pt idx="722">
                  <c:v>14250.75</c:v>
                </c:pt>
                <c:pt idx="723">
                  <c:v>7125.375</c:v>
                </c:pt>
                <c:pt idx="724">
                  <c:v>9500.5</c:v>
                </c:pt>
                <c:pt idx="725">
                  <c:v>2375.125</c:v>
                </c:pt>
                <c:pt idx="726">
                  <c:v>14250.75</c:v>
                </c:pt>
                <c:pt idx="727">
                  <c:v>2375.125</c:v>
                </c:pt>
                <c:pt idx="728">
                  <c:v>4750.25</c:v>
                </c:pt>
                <c:pt idx="729">
                  <c:v>14250.75</c:v>
                </c:pt>
                <c:pt idx="730">
                  <c:v>2375.125</c:v>
                </c:pt>
                <c:pt idx="731">
                  <c:v>9500.5</c:v>
                </c:pt>
                <c:pt idx="732">
                  <c:v>2375.125</c:v>
                </c:pt>
                <c:pt idx="733">
                  <c:v>2375.125</c:v>
                </c:pt>
                <c:pt idx="734">
                  <c:v>7125.375</c:v>
                </c:pt>
                <c:pt idx="735">
                  <c:v>2375.125</c:v>
                </c:pt>
                <c:pt idx="736">
                  <c:v>2375.125</c:v>
                </c:pt>
                <c:pt idx="737">
                  <c:v>2375.125</c:v>
                </c:pt>
                <c:pt idx="738">
                  <c:v>2375.125</c:v>
                </c:pt>
                <c:pt idx="739">
                  <c:v>4750.25</c:v>
                </c:pt>
                <c:pt idx="740">
                  <c:v>2375.125</c:v>
                </c:pt>
                <c:pt idx="741">
                  <c:v>2375.125</c:v>
                </c:pt>
                <c:pt idx="742">
                  <c:v>4750.25</c:v>
                </c:pt>
                <c:pt idx="743">
                  <c:v>7125.375</c:v>
                </c:pt>
                <c:pt idx="744">
                  <c:v>2375.125</c:v>
                </c:pt>
                <c:pt idx="745">
                  <c:v>2375.125</c:v>
                </c:pt>
                <c:pt idx="746">
                  <c:v>2375.125</c:v>
                </c:pt>
                <c:pt idx="747">
                  <c:v>2375.125</c:v>
                </c:pt>
                <c:pt idx="748">
                  <c:v>4750.25</c:v>
                </c:pt>
                <c:pt idx="749">
                  <c:v>2375.125</c:v>
                </c:pt>
                <c:pt idx="750">
                  <c:v>2375.125</c:v>
                </c:pt>
                <c:pt idx="751">
                  <c:v>7125.375</c:v>
                </c:pt>
                <c:pt idx="752">
                  <c:v>2375.125</c:v>
                </c:pt>
                <c:pt idx="753">
                  <c:v>2375.125</c:v>
                </c:pt>
                <c:pt idx="754">
                  <c:v>2375.125</c:v>
                </c:pt>
                <c:pt idx="755">
                  <c:v>2375.125</c:v>
                </c:pt>
                <c:pt idx="756">
                  <c:v>9500.5</c:v>
                </c:pt>
                <c:pt idx="757">
                  <c:v>2375.125</c:v>
                </c:pt>
                <c:pt idx="758">
                  <c:v>2375.125</c:v>
                </c:pt>
                <c:pt idx="759">
                  <c:v>4750.25</c:v>
                </c:pt>
                <c:pt idx="760">
                  <c:v>4750.25</c:v>
                </c:pt>
                <c:pt idx="761">
                  <c:v>2375.125</c:v>
                </c:pt>
                <c:pt idx="762">
                  <c:v>4750.25</c:v>
                </c:pt>
                <c:pt idx="763">
                  <c:v>2375.125</c:v>
                </c:pt>
                <c:pt idx="764">
                  <c:v>4750.25</c:v>
                </c:pt>
                <c:pt idx="765">
                  <c:v>4750.25</c:v>
                </c:pt>
                <c:pt idx="766">
                  <c:v>4750.25</c:v>
                </c:pt>
                <c:pt idx="767">
                  <c:v>4750.25</c:v>
                </c:pt>
                <c:pt idx="768">
                  <c:v>2375.125</c:v>
                </c:pt>
                <c:pt idx="769">
                  <c:v>4750.25</c:v>
                </c:pt>
                <c:pt idx="770">
                  <c:v>7125.375</c:v>
                </c:pt>
                <c:pt idx="771">
                  <c:v>2375.125</c:v>
                </c:pt>
                <c:pt idx="772">
                  <c:v>2375.125</c:v>
                </c:pt>
                <c:pt idx="773">
                  <c:v>2375.125</c:v>
                </c:pt>
                <c:pt idx="774">
                  <c:v>2375.125</c:v>
                </c:pt>
                <c:pt idx="775">
                  <c:v>2375.125</c:v>
                </c:pt>
                <c:pt idx="776">
                  <c:v>9500.5</c:v>
                </c:pt>
                <c:pt idx="777">
                  <c:v>7125.375</c:v>
                </c:pt>
                <c:pt idx="778">
                  <c:v>4750.25</c:v>
                </c:pt>
                <c:pt idx="779">
                  <c:v>2375.125</c:v>
                </c:pt>
                <c:pt idx="780">
                  <c:v>2375.125</c:v>
                </c:pt>
                <c:pt idx="781">
                  <c:v>2375.125</c:v>
                </c:pt>
                <c:pt idx="782">
                  <c:v>2375.125</c:v>
                </c:pt>
                <c:pt idx="783">
                  <c:v>2375.125</c:v>
                </c:pt>
                <c:pt idx="784">
                  <c:v>2375.125</c:v>
                </c:pt>
                <c:pt idx="785">
                  <c:v>2375.125</c:v>
                </c:pt>
                <c:pt idx="786">
                  <c:v>4750.25</c:v>
                </c:pt>
                <c:pt idx="787">
                  <c:v>2375.125</c:v>
                </c:pt>
                <c:pt idx="788">
                  <c:v>2375.125</c:v>
                </c:pt>
                <c:pt idx="789">
                  <c:v>2375.125</c:v>
                </c:pt>
                <c:pt idx="790">
                  <c:v>4750.25</c:v>
                </c:pt>
                <c:pt idx="791">
                  <c:v>2375.125</c:v>
                </c:pt>
                <c:pt idx="792">
                  <c:v>4750.25</c:v>
                </c:pt>
                <c:pt idx="793">
                  <c:v>2375.125</c:v>
                </c:pt>
                <c:pt idx="794">
                  <c:v>4750.25</c:v>
                </c:pt>
                <c:pt idx="795">
                  <c:v>2375.125</c:v>
                </c:pt>
                <c:pt idx="796">
                  <c:v>4750.25</c:v>
                </c:pt>
                <c:pt idx="797">
                  <c:v>2375.125</c:v>
                </c:pt>
                <c:pt idx="798">
                  <c:v>2375.125</c:v>
                </c:pt>
                <c:pt idx="799">
                  <c:v>2375.125</c:v>
                </c:pt>
                <c:pt idx="800">
                  <c:v>2375.125</c:v>
                </c:pt>
                <c:pt idx="801">
                  <c:v>2375.125</c:v>
                </c:pt>
                <c:pt idx="802">
                  <c:v>2375.125</c:v>
                </c:pt>
                <c:pt idx="803">
                  <c:v>2375.125</c:v>
                </c:pt>
                <c:pt idx="804">
                  <c:v>4750.25</c:v>
                </c:pt>
                <c:pt idx="805">
                  <c:v>2375.125</c:v>
                </c:pt>
                <c:pt idx="806">
                  <c:v>2375.125</c:v>
                </c:pt>
                <c:pt idx="807">
                  <c:v>2375.125</c:v>
                </c:pt>
                <c:pt idx="808">
                  <c:v>4750.25</c:v>
                </c:pt>
                <c:pt idx="809">
                  <c:v>7125.375</c:v>
                </c:pt>
                <c:pt idx="810">
                  <c:v>2375.125</c:v>
                </c:pt>
                <c:pt idx="811">
                  <c:v>2375.125</c:v>
                </c:pt>
                <c:pt idx="812">
                  <c:v>2375.125</c:v>
                </c:pt>
                <c:pt idx="813">
                  <c:v>2375.125</c:v>
                </c:pt>
                <c:pt idx="814">
                  <c:v>4750.25</c:v>
                </c:pt>
                <c:pt idx="815">
                  <c:v>2375.125</c:v>
                </c:pt>
                <c:pt idx="816">
                  <c:v>2375.125</c:v>
                </c:pt>
                <c:pt idx="817">
                  <c:v>4750.25</c:v>
                </c:pt>
                <c:pt idx="818">
                  <c:v>2375.125</c:v>
                </c:pt>
                <c:pt idx="819">
                  <c:v>4750.25</c:v>
                </c:pt>
                <c:pt idx="820">
                  <c:v>2375.125</c:v>
                </c:pt>
                <c:pt idx="821">
                  <c:v>2375.125</c:v>
                </c:pt>
                <c:pt idx="822">
                  <c:v>2375.125</c:v>
                </c:pt>
                <c:pt idx="823">
                  <c:v>2375.125</c:v>
                </c:pt>
                <c:pt idx="824">
                  <c:v>2375.125</c:v>
                </c:pt>
                <c:pt idx="825">
                  <c:v>2375.125</c:v>
                </c:pt>
                <c:pt idx="826">
                  <c:v>4750.25</c:v>
                </c:pt>
                <c:pt idx="827">
                  <c:v>4750.25</c:v>
                </c:pt>
                <c:pt idx="828">
                  <c:v>4750.25</c:v>
                </c:pt>
                <c:pt idx="829">
                  <c:v>4750.25</c:v>
                </c:pt>
                <c:pt idx="830">
                  <c:v>2375.125</c:v>
                </c:pt>
                <c:pt idx="831">
                  <c:v>2375.125</c:v>
                </c:pt>
                <c:pt idx="832">
                  <c:v>2375.125</c:v>
                </c:pt>
                <c:pt idx="833">
                  <c:v>2375.125</c:v>
                </c:pt>
                <c:pt idx="834">
                  <c:v>2375.125</c:v>
                </c:pt>
                <c:pt idx="835">
                  <c:v>4750.25</c:v>
                </c:pt>
                <c:pt idx="836">
                  <c:v>2375.125</c:v>
                </c:pt>
                <c:pt idx="837">
                  <c:v>2375.125</c:v>
                </c:pt>
                <c:pt idx="838">
                  <c:v>2375.125</c:v>
                </c:pt>
                <c:pt idx="839">
                  <c:v>2375.125</c:v>
                </c:pt>
                <c:pt idx="840">
                  <c:v>2375.125</c:v>
                </c:pt>
                <c:pt idx="841">
                  <c:v>2375.125</c:v>
                </c:pt>
                <c:pt idx="842">
                  <c:v>9500.5</c:v>
                </c:pt>
                <c:pt idx="843">
                  <c:v>2375.125</c:v>
                </c:pt>
                <c:pt idx="844">
                  <c:v>7125.375</c:v>
                </c:pt>
                <c:pt idx="845">
                  <c:v>4750.25</c:v>
                </c:pt>
                <c:pt idx="846">
                  <c:v>2375.125</c:v>
                </c:pt>
                <c:pt idx="847">
                  <c:v>2375.125</c:v>
                </c:pt>
                <c:pt idx="848">
                  <c:v>2375.125</c:v>
                </c:pt>
                <c:pt idx="849">
                  <c:v>2375.125</c:v>
                </c:pt>
                <c:pt idx="850">
                  <c:v>2375.125</c:v>
                </c:pt>
                <c:pt idx="851">
                  <c:v>2375.125</c:v>
                </c:pt>
                <c:pt idx="852">
                  <c:v>2375.125</c:v>
                </c:pt>
                <c:pt idx="853">
                  <c:v>4750.25</c:v>
                </c:pt>
                <c:pt idx="854">
                  <c:v>4750.25</c:v>
                </c:pt>
                <c:pt idx="855">
                  <c:v>2375.125</c:v>
                </c:pt>
                <c:pt idx="856">
                  <c:v>2375.125</c:v>
                </c:pt>
                <c:pt idx="857">
                  <c:v>2375.125</c:v>
                </c:pt>
                <c:pt idx="858">
                  <c:v>2375.125</c:v>
                </c:pt>
                <c:pt idx="859">
                  <c:v>2375.125</c:v>
                </c:pt>
                <c:pt idx="860">
                  <c:v>2375.125</c:v>
                </c:pt>
                <c:pt idx="861">
                  <c:v>2375.125</c:v>
                </c:pt>
                <c:pt idx="862">
                  <c:v>2375.125</c:v>
                </c:pt>
                <c:pt idx="863">
                  <c:v>4750.25</c:v>
                </c:pt>
                <c:pt idx="864">
                  <c:v>7125.375</c:v>
                </c:pt>
                <c:pt idx="865">
                  <c:v>2375.125</c:v>
                </c:pt>
                <c:pt idx="866">
                  <c:v>4750.25</c:v>
                </c:pt>
                <c:pt idx="867">
                  <c:v>9500.5</c:v>
                </c:pt>
                <c:pt idx="868">
                  <c:v>7125.375</c:v>
                </c:pt>
                <c:pt idx="869">
                  <c:v>4750.25</c:v>
                </c:pt>
                <c:pt idx="870">
                  <c:v>2375.125</c:v>
                </c:pt>
                <c:pt idx="871">
                  <c:v>4750.25</c:v>
                </c:pt>
                <c:pt idx="872">
                  <c:v>4750.25</c:v>
                </c:pt>
                <c:pt idx="873">
                  <c:v>4750.25</c:v>
                </c:pt>
                <c:pt idx="874">
                  <c:v>2375.125</c:v>
                </c:pt>
                <c:pt idx="875">
                  <c:v>4750.25</c:v>
                </c:pt>
                <c:pt idx="876">
                  <c:v>2375.125</c:v>
                </c:pt>
                <c:pt idx="877">
                  <c:v>2375.125</c:v>
                </c:pt>
                <c:pt idx="878">
                  <c:v>16625.875</c:v>
                </c:pt>
                <c:pt idx="879">
                  <c:v>54627.875</c:v>
                </c:pt>
                <c:pt idx="880">
                  <c:v>30876.625</c:v>
                </c:pt>
                <c:pt idx="881">
                  <c:v>45127.375</c:v>
                </c:pt>
                <c:pt idx="882">
                  <c:v>59378.125</c:v>
                </c:pt>
                <c:pt idx="883">
                  <c:v>42752.25</c:v>
                </c:pt>
                <c:pt idx="884">
                  <c:v>52252.75</c:v>
                </c:pt>
                <c:pt idx="885">
                  <c:v>47502.5</c:v>
                </c:pt>
                <c:pt idx="886">
                  <c:v>90254.75</c:v>
                </c:pt>
                <c:pt idx="887">
                  <c:v>83129.375</c:v>
                </c:pt>
                <c:pt idx="888">
                  <c:v>68878.625</c:v>
                </c:pt>
                <c:pt idx="889">
                  <c:v>54627.875</c:v>
                </c:pt>
                <c:pt idx="890">
                  <c:v>35626.875</c:v>
                </c:pt>
                <c:pt idx="891">
                  <c:v>14250.75</c:v>
                </c:pt>
                <c:pt idx="892">
                  <c:v>21376.125</c:v>
                </c:pt>
                <c:pt idx="893">
                  <c:v>19001</c:v>
                </c:pt>
                <c:pt idx="894">
                  <c:v>26126.375</c:v>
                </c:pt>
                <c:pt idx="895">
                  <c:v>23751.25</c:v>
                </c:pt>
                <c:pt idx="896">
                  <c:v>14250.75</c:v>
                </c:pt>
                <c:pt idx="897">
                  <c:v>28501.5</c:v>
                </c:pt>
                <c:pt idx="898">
                  <c:v>33251.75</c:v>
                </c:pt>
                <c:pt idx="899">
                  <c:v>23751.25</c:v>
                </c:pt>
                <c:pt idx="900">
                  <c:v>38002</c:v>
                </c:pt>
                <c:pt idx="901">
                  <c:v>9500.5</c:v>
                </c:pt>
                <c:pt idx="902">
                  <c:v>14250.75</c:v>
                </c:pt>
                <c:pt idx="903">
                  <c:v>4750.25</c:v>
                </c:pt>
                <c:pt idx="904">
                  <c:v>7125.375</c:v>
                </c:pt>
                <c:pt idx="905">
                  <c:v>2375.125</c:v>
                </c:pt>
                <c:pt idx="906">
                  <c:v>4750.25</c:v>
                </c:pt>
                <c:pt idx="907">
                  <c:v>4750.25</c:v>
                </c:pt>
                <c:pt idx="908">
                  <c:v>7125.375</c:v>
                </c:pt>
                <c:pt idx="909">
                  <c:v>2375.125</c:v>
                </c:pt>
                <c:pt idx="910">
                  <c:v>9500.5</c:v>
                </c:pt>
                <c:pt idx="911">
                  <c:v>2375.125</c:v>
                </c:pt>
                <c:pt idx="912">
                  <c:v>2375.125</c:v>
                </c:pt>
                <c:pt idx="913">
                  <c:v>4750.25</c:v>
                </c:pt>
                <c:pt idx="914">
                  <c:v>2375.125</c:v>
                </c:pt>
                <c:pt idx="915">
                  <c:v>4750.25</c:v>
                </c:pt>
                <c:pt idx="916">
                  <c:v>7125.375</c:v>
                </c:pt>
                <c:pt idx="917">
                  <c:v>2375.125</c:v>
                </c:pt>
                <c:pt idx="918">
                  <c:v>2375.125</c:v>
                </c:pt>
                <c:pt idx="919">
                  <c:v>9500.5</c:v>
                </c:pt>
                <c:pt idx="920">
                  <c:v>2375.125</c:v>
                </c:pt>
                <c:pt idx="921">
                  <c:v>7125.375</c:v>
                </c:pt>
                <c:pt idx="922">
                  <c:v>4750.25</c:v>
                </c:pt>
                <c:pt idx="923">
                  <c:v>2375.125</c:v>
                </c:pt>
                <c:pt idx="924">
                  <c:v>2375.125</c:v>
                </c:pt>
                <c:pt idx="925">
                  <c:v>4750.25</c:v>
                </c:pt>
                <c:pt idx="926">
                  <c:v>7125.375</c:v>
                </c:pt>
                <c:pt idx="927">
                  <c:v>2375.125</c:v>
                </c:pt>
                <c:pt idx="928">
                  <c:v>9500.5</c:v>
                </c:pt>
                <c:pt idx="929">
                  <c:v>4750.25</c:v>
                </c:pt>
                <c:pt idx="930">
                  <c:v>7125.375</c:v>
                </c:pt>
                <c:pt idx="931">
                  <c:v>4750.25</c:v>
                </c:pt>
                <c:pt idx="932">
                  <c:v>2375.125</c:v>
                </c:pt>
                <c:pt idx="933">
                  <c:v>2375.125</c:v>
                </c:pt>
                <c:pt idx="934">
                  <c:v>2375.125</c:v>
                </c:pt>
                <c:pt idx="935">
                  <c:v>2375.125</c:v>
                </c:pt>
                <c:pt idx="936">
                  <c:v>2375.125</c:v>
                </c:pt>
                <c:pt idx="937">
                  <c:v>7125.375</c:v>
                </c:pt>
                <c:pt idx="938">
                  <c:v>2375.125</c:v>
                </c:pt>
                <c:pt idx="939">
                  <c:v>2375.125</c:v>
                </c:pt>
                <c:pt idx="940">
                  <c:v>7125.375</c:v>
                </c:pt>
                <c:pt idx="941">
                  <c:v>11875.625</c:v>
                </c:pt>
                <c:pt idx="942">
                  <c:v>2375.125</c:v>
                </c:pt>
                <c:pt idx="943">
                  <c:v>4750.25</c:v>
                </c:pt>
                <c:pt idx="944">
                  <c:v>2375.125</c:v>
                </c:pt>
                <c:pt idx="945">
                  <c:v>4750.25</c:v>
                </c:pt>
                <c:pt idx="946">
                  <c:v>7125.375</c:v>
                </c:pt>
                <c:pt idx="947">
                  <c:v>2375.125</c:v>
                </c:pt>
                <c:pt idx="948">
                  <c:v>4750.25</c:v>
                </c:pt>
                <c:pt idx="949">
                  <c:v>4750.25</c:v>
                </c:pt>
                <c:pt idx="950">
                  <c:v>4750.25</c:v>
                </c:pt>
                <c:pt idx="951">
                  <c:v>2375.125</c:v>
                </c:pt>
                <c:pt idx="952">
                  <c:v>7125.375</c:v>
                </c:pt>
                <c:pt idx="953">
                  <c:v>2375.125</c:v>
                </c:pt>
                <c:pt idx="954">
                  <c:v>4750.25</c:v>
                </c:pt>
                <c:pt idx="955">
                  <c:v>4750.25</c:v>
                </c:pt>
                <c:pt idx="956">
                  <c:v>4750.25</c:v>
                </c:pt>
                <c:pt idx="957">
                  <c:v>2375.125</c:v>
                </c:pt>
                <c:pt idx="958">
                  <c:v>11875.625</c:v>
                </c:pt>
                <c:pt idx="959">
                  <c:v>4750.25</c:v>
                </c:pt>
                <c:pt idx="960">
                  <c:v>9500.5</c:v>
                </c:pt>
                <c:pt idx="961">
                  <c:v>7125.375</c:v>
                </c:pt>
                <c:pt idx="962">
                  <c:v>4750.25</c:v>
                </c:pt>
                <c:pt idx="963">
                  <c:v>4750.25</c:v>
                </c:pt>
                <c:pt idx="964">
                  <c:v>9500.5</c:v>
                </c:pt>
                <c:pt idx="965">
                  <c:v>9500.5</c:v>
                </c:pt>
                <c:pt idx="966">
                  <c:v>2375.125</c:v>
                </c:pt>
                <c:pt idx="967">
                  <c:v>7125.375</c:v>
                </c:pt>
                <c:pt idx="968">
                  <c:v>2375.125</c:v>
                </c:pt>
                <c:pt idx="969">
                  <c:v>2375.125</c:v>
                </c:pt>
                <c:pt idx="970">
                  <c:v>7125.375</c:v>
                </c:pt>
                <c:pt idx="971">
                  <c:v>4750.25</c:v>
                </c:pt>
                <c:pt idx="972">
                  <c:v>4750.25</c:v>
                </c:pt>
                <c:pt idx="973">
                  <c:v>7125.375</c:v>
                </c:pt>
                <c:pt idx="974">
                  <c:v>2375.125</c:v>
                </c:pt>
                <c:pt idx="975">
                  <c:v>7125.375</c:v>
                </c:pt>
                <c:pt idx="976">
                  <c:v>4750.25</c:v>
                </c:pt>
                <c:pt idx="977">
                  <c:v>2375.125</c:v>
                </c:pt>
                <c:pt idx="978">
                  <c:v>7125.375</c:v>
                </c:pt>
                <c:pt idx="979">
                  <c:v>4750.25</c:v>
                </c:pt>
                <c:pt idx="980">
                  <c:v>4750.25</c:v>
                </c:pt>
                <c:pt idx="981">
                  <c:v>2375.125</c:v>
                </c:pt>
                <c:pt idx="982">
                  <c:v>2375.125</c:v>
                </c:pt>
                <c:pt idx="983">
                  <c:v>2375.125</c:v>
                </c:pt>
                <c:pt idx="984">
                  <c:v>2375.125</c:v>
                </c:pt>
                <c:pt idx="985">
                  <c:v>2375.125</c:v>
                </c:pt>
                <c:pt idx="986">
                  <c:v>7125.375</c:v>
                </c:pt>
                <c:pt idx="987">
                  <c:v>2375.125</c:v>
                </c:pt>
                <c:pt idx="988">
                  <c:v>2375.125</c:v>
                </c:pt>
                <c:pt idx="989">
                  <c:v>2375.125</c:v>
                </c:pt>
                <c:pt idx="990">
                  <c:v>4750.25</c:v>
                </c:pt>
                <c:pt idx="991">
                  <c:v>2375.125</c:v>
                </c:pt>
                <c:pt idx="992">
                  <c:v>2375.125</c:v>
                </c:pt>
                <c:pt idx="993">
                  <c:v>2375.125</c:v>
                </c:pt>
                <c:pt idx="994">
                  <c:v>4750.25</c:v>
                </c:pt>
                <c:pt idx="995">
                  <c:v>7125.375</c:v>
                </c:pt>
                <c:pt idx="996">
                  <c:v>2375.125</c:v>
                </c:pt>
                <c:pt idx="997">
                  <c:v>2375.125</c:v>
                </c:pt>
                <c:pt idx="998">
                  <c:v>4750.25</c:v>
                </c:pt>
                <c:pt idx="999">
                  <c:v>2375.125</c:v>
                </c:pt>
                <c:pt idx="1000">
                  <c:v>2375.125</c:v>
                </c:pt>
                <c:pt idx="1001">
                  <c:v>2375.125</c:v>
                </c:pt>
                <c:pt idx="1002">
                  <c:v>2375.125</c:v>
                </c:pt>
                <c:pt idx="1003">
                  <c:v>4750.25</c:v>
                </c:pt>
                <c:pt idx="1004">
                  <c:v>4750.25</c:v>
                </c:pt>
                <c:pt idx="1005">
                  <c:v>2375.125</c:v>
                </c:pt>
                <c:pt idx="1006">
                  <c:v>2375.125</c:v>
                </c:pt>
                <c:pt idx="1007">
                  <c:v>2375.125</c:v>
                </c:pt>
                <c:pt idx="1008">
                  <c:v>2375.125</c:v>
                </c:pt>
                <c:pt idx="1009">
                  <c:v>4750.25</c:v>
                </c:pt>
                <c:pt idx="1010">
                  <c:v>4750.25</c:v>
                </c:pt>
                <c:pt idx="1011">
                  <c:v>2375.125</c:v>
                </c:pt>
                <c:pt idx="1012">
                  <c:v>2375.125</c:v>
                </c:pt>
                <c:pt idx="1013">
                  <c:v>2375.125</c:v>
                </c:pt>
                <c:pt idx="1014">
                  <c:v>2375.125</c:v>
                </c:pt>
                <c:pt idx="1015">
                  <c:v>7125.375</c:v>
                </c:pt>
                <c:pt idx="1016">
                  <c:v>2375.125</c:v>
                </c:pt>
                <c:pt idx="1017">
                  <c:v>2375.125</c:v>
                </c:pt>
                <c:pt idx="1018">
                  <c:v>4750.25</c:v>
                </c:pt>
                <c:pt idx="1019">
                  <c:v>2375.125</c:v>
                </c:pt>
                <c:pt idx="1020">
                  <c:v>2375.125</c:v>
                </c:pt>
                <c:pt idx="1021">
                  <c:v>2375.125</c:v>
                </c:pt>
                <c:pt idx="1022">
                  <c:v>2375.125</c:v>
                </c:pt>
                <c:pt idx="1023">
                  <c:v>4750.25</c:v>
                </c:pt>
                <c:pt idx="1024">
                  <c:v>2375.125</c:v>
                </c:pt>
                <c:pt idx="1025">
                  <c:v>4750.25</c:v>
                </c:pt>
                <c:pt idx="1026">
                  <c:v>9500.5</c:v>
                </c:pt>
                <c:pt idx="1027">
                  <c:v>11875.625</c:v>
                </c:pt>
                <c:pt idx="1028">
                  <c:v>9500.5</c:v>
                </c:pt>
                <c:pt idx="1029">
                  <c:v>9500.5</c:v>
                </c:pt>
                <c:pt idx="1030">
                  <c:v>4750.25</c:v>
                </c:pt>
                <c:pt idx="1031">
                  <c:v>2375.125</c:v>
                </c:pt>
                <c:pt idx="1032">
                  <c:v>4750.25</c:v>
                </c:pt>
                <c:pt idx="1033">
                  <c:v>9500.5</c:v>
                </c:pt>
                <c:pt idx="1034">
                  <c:v>16625.875</c:v>
                </c:pt>
                <c:pt idx="1035">
                  <c:v>4750.25</c:v>
                </c:pt>
                <c:pt idx="1036">
                  <c:v>7125.375</c:v>
                </c:pt>
                <c:pt idx="1037">
                  <c:v>9500.5</c:v>
                </c:pt>
                <c:pt idx="1038">
                  <c:v>7125.375</c:v>
                </c:pt>
                <c:pt idx="1039">
                  <c:v>2375.125</c:v>
                </c:pt>
                <c:pt idx="1040">
                  <c:v>4750.25</c:v>
                </c:pt>
                <c:pt idx="1041">
                  <c:v>2375.125</c:v>
                </c:pt>
                <c:pt idx="1042">
                  <c:v>4750.25</c:v>
                </c:pt>
                <c:pt idx="1043">
                  <c:v>2375.125</c:v>
                </c:pt>
                <c:pt idx="1044">
                  <c:v>4750.25</c:v>
                </c:pt>
                <c:pt idx="1045">
                  <c:v>2375.125</c:v>
                </c:pt>
                <c:pt idx="1046">
                  <c:v>2375.125</c:v>
                </c:pt>
                <c:pt idx="1047">
                  <c:v>2375.125</c:v>
                </c:pt>
                <c:pt idx="1048">
                  <c:v>4750.25</c:v>
                </c:pt>
                <c:pt idx="1049">
                  <c:v>4750.25</c:v>
                </c:pt>
                <c:pt idx="1050">
                  <c:v>9500.5</c:v>
                </c:pt>
                <c:pt idx="1051">
                  <c:v>2375.125</c:v>
                </c:pt>
                <c:pt idx="1052">
                  <c:v>2375.125</c:v>
                </c:pt>
                <c:pt idx="1053">
                  <c:v>4750.25</c:v>
                </c:pt>
                <c:pt idx="1054">
                  <c:v>7125.375</c:v>
                </c:pt>
                <c:pt idx="1055">
                  <c:v>7125.375</c:v>
                </c:pt>
                <c:pt idx="1056">
                  <c:v>2375.125</c:v>
                </c:pt>
                <c:pt idx="1057">
                  <c:v>2375.125</c:v>
                </c:pt>
                <c:pt idx="1058">
                  <c:v>21376.125</c:v>
                </c:pt>
                <c:pt idx="1059">
                  <c:v>23751.25</c:v>
                </c:pt>
                <c:pt idx="1060">
                  <c:v>16625.875</c:v>
                </c:pt>
                <c:pt idx="1061">
                  <c:v>14250.75</c:v>
                </c:pt>
                <c:pt idx="1062">
                  <c:v>7125.375</c:v>
                </c:pt>
                <c:pt idx="1063">
                  <c:v>2375.125</c:v>
                </c:pt>
                <c:pt idx="1064">
                  <c:v>19001</c:v>
                </c:pt>
                <c:pt idx="1065">
                  <c:v>14250.75</c:v>
                </c:pt>
                <c:pt idx="1066">
                  <c:v>28501.5</c:v>
                </c:pt>
                <c:pt idx="1067">
                  <c:v>9500.5</c:v>
                </c:pt>
                <c:pt idx="1068">
                  <c:v>23751.25</c:v>
                </c:pt>
                <c:pt idx="1069">
                  <c:v>2375.125</c:v>
                </c:pt>
                <c:pt idx="1070">
                  <c:v>11875.625</c:v>
                </c:pt>
                <c:pt idx="1071">
                  <c:v>19001</c:v>
                </c:pt>
                <c:pt idx="1072">
                  <c:v>2375.125</c:v>
                </c:pt>
                <c:pt idx="1073">
                  <c:v>2375.125</c:v>
                </c:pt>
                <c:pt idx="1074">
                  <c:v>2375.125</c:v>
                </c:pt>
                <c:pt idx="1075">
                  <c:v>7125.375</c:v>
                </c:pt>
                <c:pt idx="1076">
                  <c:v>2375.125</c:v>
                </c:pt>
                <c:pt idx="1077">
                  <c:v>14250.75</c:v>
                </c:pt>
                <c:pt idx="1078">
                  <c:v>19001</c:v>
                </c:pt>
                <c:pt idx="1079">
                  <c:v>2375.125</c:v>
                </c:pt>
                <c:pt idx="1080">
                  <c:v>7125.375</c:v>
                </c:pt>
                <c:pt idx="1081">
                  <c:v>11875.625</c:v>
                </c:pt>
                <c:pt idx="1082">
                  <c:v>4750.25</c:v>
                </c:pt>
                <c:pt idx="1083">
                  <c:v>9500.5</c:v>
                </c:pt>
                <c:pt idx="1084">
                  <c:v>4750.25</c:v>
                </c:pt>
                <c:pt idx="1085">
                  <c:v>4750.25</c:v>
                </c:pt>
                <c:pt idx="1086">
                  <c:v>4750.25</c:v>
                </c:pt>
                <c:pt idx="1087">
                  <c:v>11875.625</c:v>
                </c:pt>
                <c:pt idx="1088">
                  <c:v>2375.125</c:v>
                </c:pt>
                <c:pt idx="1089">
                  <c:v>4750.25</c:v>
                </c:pt>
                <c:pt idx="1090">
                  <c:v>2375.125</c:v>
                </c:pt>
                <c:pt idx="1091">
                  <c:v>7125.375</c:v>
                </c:pt>
                <c:pt idx="1092">
                  <c:v>7125.375</c:v>
                </c:pt>
                <c:pt idx="1093">
                  <c:v>2375.125</c:v>
                </c:pt>
                <c:pt idx="1094">
                  <c:v>7125.375</c:v>
                </c:pt>
                <c:pt idx="1095">
                  <c:v>9500.5</c:v>
                </c:pt>
                <c:pt idx="1096">
                  <c:v>7125.375</c:v>
                </c:pt>
                <c:pt idx="1097">
                  <c:v>7125.375</c:v>
                </c:pt>
                <c:pt idx="1098">
                  <c:v>2375.125</c:v>
                </c:pt>
                <c:pt idx="1099">
                  <c:v>4750.25</c:v>
                </c:pt>
                <c:pt idx="1100">
                  <c:v>4750.25</c:v>
                </c:pt>
                <c:pt idx="1101">
                  <c:v>2375.125</c:v>
                </c:pt>
                <c:pt idx="1102">
                  <c:v>2375.125</c:v>
                </c:pt>
                <c:pt idx="1103">
                  <c:v>11875.625</c:v>
                </c:pt>
                <c:pt idx="1104">
                  <c:v>7125.375</c:v>
                </c:pt>
                <c:pt idx="1105">
                  <c:v>2375.125</c:v>
                </c:pt>
                <c:pt idx="1106">
                  <c:v>4750.25</c:v>
                </c:pt>
                <c:pt idx="1107">
                  <c:v>2375.125</c:v>
                </c:pt>
                <c:pt idx="1108">
                  <c:v>2375.125</c:v>
                </c:pt>
                <c:pt idx="1109">
                  <c:v>2375.125</c:v>
                </c:pt>
                <c:pt idx="1110">
                  <c:v>2375.125</c:v>
                </c:pt>
                <c:pt idx="1111">
                  <c:v>4750.25</c:v>
                </c:pt>
                <c:pt idx="1112">
                  <c:v>7125.375</c:v>
                </c:pt>
                <c:pt idx="1113">
                  <c:v>4750.25</c:v>
                </c:pt>
                <c:pt idx="1114">
                  <c:v>2375.125</c:v>
                </c:pt>
                <c:pt idx="1115">
                  <c:v>4750.25</c:v>
                </c:pt>
                <c:pt idx="1116">
                  <c:v>2375.125</c:v>
                </c:pt>
                <c:pt idx="1117">
                  <c:v>2375.125</c:v>
                </c:pt>
                <c:pt idx="1118">
                  <c:v>4750.25</c:v>
                </c:pt>
                <c:pt idx="1119">
                  <c:v>7125.375</c:v>
                </c:pt>
                <c:pt idx="1120">
                  <c:v>2375.125</c:v>
                </c:pt>
                <c:pt idx="1121">
                  <c:v>4750.25</c:v>
                </c:pt>
                <c:pt idx="1122">
                  <c:v>4750.25</c:v>
                </c:pt>
                <c:pt idx="1123">
                  <c:v>4750.25</c:v>
                </c:pt>
                <c:pt idx="1124">
                  <c:v>14250.75</c:v>
                </c:pt>
                <c:pt idx="1125">
                  <c:v>14250.75</c:v>
                </c:pt>
                <c:pt idx="1126">
                  <c:v>9500.5</c:v>
                </c:pt>
                <c:pt idx="1127">
                  <c:v>7125.375</c:v>
                </c:pt>
                <c:pt idx="1128">
                  <c:v>2375.125</c:v>
                </c:pt>
                <c:pt idx="1129">
                  <c:v>2375.125</c:v>
                </c:pt>
                <c:pt idx="1130">
                  <c:v>4750.25</c:v>
                </c:pt>
                <c:pt idx="1131">
                  <c:v>7125.375</c:v>
                </c:pt>
                <c:pt idx="1132">
                  <c:v>4750.25</c:v>
                </c:pt>
                <c:pt idx="1133">
                  <c:v>2375.125</c:v>
                </c:pt>
                <c:pt idx="1134">
                  <c:v>4750.25</c:v>
                </c:pt>
                <c:pt idx="1135">
                  <c:v>4750.25</c:v>
                </c:pt>
                <c:pt idx="1136">
                  <c:v>7125.375</c:v>
                </c:pt>
                <c:pt idx="1137">
                  <c:v>2375.125</c:v>
                </c:pt>
                <c:pt idx="1138">
                  <c:v>11875.625</c:v>
                </c:pt>
                <c:pt idx="1139">
                  <c:v>2375.125</c:v>
                </c:pt>
                <c:pt idx="1140">
                  <c:v>2375.125</c:v>
                </c:pt>
                <c:pt idx="1141">
                  <c:v>4750.25</c:v>
                </c:pt>
                <c:pt idx="1142">
                  <c:v>4750.25</c:v>
                </c:pt>
                <c:pt idx="1143">
                  <c:v>2375.125</c:v>
                </c:pt>
                <c:pt idx="1144">
                  <c:v>4750.25</c:v>
                </c:pt>
                <c:pt idx="1145">
                  <c:v>2375.125</c:v>
                </c:pt>
                <c:pt idx="1146">
                  <c:v>2375.125</c:v>
                </c:pt>
                <c:pt idx="1147">
                  <c:v>7125.375</c:v>
                </c:pt>
                <c:pt idx="1148">
                  <c:v>2375.125</c:v>
                </c:pt>
                <c:pt idx="1149">
                  <c:v>2375.125</c:v>
                </c:pt>
                <c:pt idx="1150">
                  <c:v>4750.25</c:v>
                </c:pt>
                <c:pt idx="1151">
                  <c:v>2375.125</c:v>
                </c:pt>
                <c:pt idx="1152">
                  <c:v>2375.125</c:v>
                </c:pt>
                <c:pt idx="1153">
                  <c:v>7125.375</c:v>
                </c:pt>
                <c:pt idx="1154">
                  <c:v>2375.125</c:v>
                </c:pt>
                <c:pt idx="1155">
                  <c:v>4750.25</c:v>
                </c:pt>
                <c:pt idx="1156">
                  <c:v>2375.125</c:v>
                </c:pt>
                <c:pt idx="1157">
                  <c:v>4750.25</c:v>
                </c:pt>
                <c:pt idx="1158">
                  <c:v>2375.125</c:v>
                </c:pt>
                <c:pt idx="1159">
                  <c:v>2375.125</c:v>
                </c:pt>
                <c:pt idx="1160">
                  <c:v>2375.125</c:v>
                </c:pt>
                <c:pt idx="1161">
                  <c:v>7125.375</c:v>
                </c:pt>
                <c:pt idx="1162">
                  <c:v>4750.25</c:v>
                </c:pt>
                <c:pt idx="1163">
                  <c:v>14250.75</c:v>
                </c:pt>
                <c:pt idx="1164">
                  <c:v>4750.25</c:v>
                </c:pt>
                <c:pt idx="1165">
                  <c:v>11875.625</c:v>
                </c:pt>
                <c:pt idx="1166">
                  <c:v>23751.25</c:v>
                </c:pt>
                <c:pt idx="1167">
                  <c:v>7125.375</c:v>
                </c:pt>
                <c:pt idx="1168">
                  <c:v>7125.375</c:v>
                </c:pt>
                <c:pt idx="1169">
                  <c:v>16625.875</c:v>
                </c:pt>
                <c:pt idx="1170">
                  <c:v>28501.5</c:v>
                </c:pt>
                <c:pt idx="1171">
                  <c:v>23751.25</c:v>
                </c:pt>
                <c:pt idx="1172">
                  <c:v>7125.375</c:v>
                </c:pt>
                <c:pt idx="1173">
                  <c:v>19001</c:v>
                </c:pt>
                <c:pt idx="1174">
                  <c:v>21376.125</c:v>
                </c:pt>
                <c:pt idx="1175">
                  <c:v>19001</c:v>
                </c:pt>
                <c:pt idx="1176">
                  <c:v>16625.875</c:v>
                </c:pt>
                <c:pt idx="1177">
                  <c:v>14250.75</c:v>
                </c:pt>
                <c:pt idx="1178">
                  <c:v>4750.25</c:v>
                </c:pt>
                <c:pt idx="1179">
                  <c:v>9500.5</c:v>
                </c:pt>
                <c:pt idx="1180">
                  <c:v>9500.5</c:v>
                </c:pt>
                <c:pt idx="1181">
                  <c:v>9500.5</c:v>
                </c:pt>
                <c:pt idx="1182">
                  <c:v>7125.375</c:v>
                </c:pt>
                <c:pt idx="1183">
                  <c:v>16625.875</c:v>
                </c:pt>
                <c:pt idx="1184">
                  <c:v>7125.375</c:v>
                </c:pt>
                <c:pt idx="1185">
                  <c:v>16625.875</c:v>
                </c:pt>
                <c:pt idx="1186">
                  <c:v>2375.125</c:v>
                </c:pt>
                <c:pt idx="1187">
                  <c:v>11875.625</c:v>
                </c:pt>
                <c:pt idx="1188">
                  <c:v>2375.125</c:v>
                </c:pt>
                <c:pt idx="1189">
                  <c:v>9500.5</c:v>
                </c:pt>
                <c:pt idx="1190">
                  <c:v>14250.75</c:v>
                </c:pt>
                <c:pt idx="1191">
                  <c:v>2375.125</c:v>
                </c:pt>
                <c:pt idx="1192">
                  <c:v>9500.5</c:v>
                </c:pt>
                <c:pt idx="1193">
                  <c:v>7125.375</c:v>
                </c:pt>
                <c:pt idx="1194">
                  <c:v>4750.25</c:v>
                </c:pt>
                <c:pt idx="1195">
                  <c:v>2375.125</c:v>
                </c:pt>
                <c:pt idx="1196">
                  <c:v>7125.375</c:v>
                </c:pt>
                <c:pt idx="1197">
                  <c:v>4750.25</c:v>
                </c:pt>
                <c:pt idx="1198">
                  <c:v>2375.125</c:v>
                </c:pt>
                <c:pt idx="1199">
                  <c:v>2375.125</c:v>
                </c:pt>
                <c:pt idx="1200">
                  <c:v>4750.25</c:v>
                </c:pt>
                <c:pt idx="1201">
                  <c:v>2375.125</c:v>
                </c:pt>
                <c:pt idx="1202">
                  <c:v>4750.25</c:v>
                </c:pt>
                <c:pt idx="1203">
                  <c:v>2375.125</c:v>
                </c:pt>
                <c:pt idx="1204">
                  <c:v>4750.25</c:v>
                </c:pt>
                <c:pt idx="1205">
                  <c:v>4750.25</c:v>
                </c:pt>
                <c:pt idx="1206">
                  <c:v>2375.125</c:v>
                </c:pt>
                <c:pt idx="1207">
                  <c:v>2375.125</c:v>
                </c:pt>
                <c:pt idx="1208">
                  <c:v>4750.25</c:v>
                </c:pt>
                <c:pt idx="1209">
                  <c:v>2375.125</c:v>
                </c:pt>
                <c:pt idx="1210">
                  <c:v>2375.125</c:v>
                </c:pt>
                <c:pt idx="1211">
                  <c:v>4750.25</c:v>
                </c:pt>
                <c:pt idx="1212">
                  <c:v>11875.625</c:v>
                </c:pt>
                <c:pt idx="1213">
                  <c:v>4750.25</c:v>
                </c:pt>
                <c:pt idx="1214">
                  <c:v>2375.125</c:v>
                </c:pt>
                <c:pt idx="1215">
                  <c:v>2375.125</c:v>
                </c:pt>
                <c:pt idx="1216">
                  <c:v>2375.125</c:v>
                </c:pt>
                <c:pt idx="1217">
                  <c:v>7125.375</c:v>
                </c:pt>
                <c:pt idx="1218">
                  <c:v>2375.125</c:v>
                </c:pt>
                <c:pt idx="1219">
                  <c:v>4750.25</c:v>
                </c:pt>
                <c:pt idx="1220">
                  <c:v>2375.125</c:v>
                </c:pt>
                <c:pt idx="1221">
                  <c:v>9500.5</c:v>
                </c:pt>
                <c:pt idx="1222">
                  <c:v>7125.375</c:v>
                </c:pt>
                <c:pt idx="1223">
                  <c:v>2375.125</c:v>
                </c:pt>
                <c:pt idx="1224">
                  <c:v>4750.25</c:v>
                </c:pt>
                <c:pt idx="1225">
                  <c:v>4750.25</c:v>
                </c:pt>
                <c:pt idx="1226">
                  <c:v>11875.625</c:v>
                </c:pt>
                <c:pt idx="1227">
                  <c:v>4750.25</c:v>
                </c:pt>
                <c:pt idx="1228">
                  <c:v>4750.25</c:v>
                </c:pt>
                <c:pt idx="1229">
                  <c:v>9500.5</c:v>
                </c:pt>
                <c:pt idx="1230">
                  <c:v>11875.625</c:v>
                </c:pt>
                <c:pt idx="1231">
                  <c:v>11875.625</c:v>
                </c:pt>
                <c:pt idx="1232">
                  <c:v>9500.5</c:v>
                </c:pt>
                <c:pt idx="1233">
                  <c:v>9500.5</c:v>
                </c:pt>
                <c:pt idx="1234">
                  <c:v>9500.5</c:v>
                </c:pt>
                <c:pt idx="1235">
                  <c:v>4750.25</c:v>
                </c:pt>
                <c:pt idx="1236">
                  <c:v>11875.625</c:v>
                </c:pt>
                <c:pt idx="1237">
                  <c:v>4750.25</c:v>
                </c:pt>
                <c:pt idx="1238">
                  <c:v>2375.125</c:v>
                </c:pt>
                <c:pt idx="1239">
                  <c:v>2375.125</c:v>
                </c:pt>
                <c:pt idx="1240">
                  <c:v>7125.375</c:v>
                </c:pt>
                <c:pt idx="1241">
                  <c:v>7125.375</c:v>
                </c:pt>
                <c:pt idx="1242">
                  <c:v>2375.125</c:v>
                </c:pt>
                <c:pt idx="1243">
                  <c:v>4750.25</c:v>
                </c:pt>
                <c:pt idx="1244">
                  <c:v>2375.125</c:v>
                </c:pt>
                <c:pt idx="1245">
                  <c:v>2375.125</c:v>
                </c:pt>
                <c:pt idx="1246">
                  <c:v>2375.125</c:v>
                </c:pt>
                <c:pt idx="1247">
                  <c:v>2375.125</c:v>
                </c:pt>
                <c:pt idx="1248">
                  <c:v>2375.125</c:v>
                </c:pt>
                <c:pt idx="1249">
                  <c:v>2375.125</c:v>
                </c:pt>
                <c:pt idx="1250">
                  <c:v>2375.125</c:v>
                </c:pt>
                <c:pt idx="1251">
                  <c:v>9500.5</c:v>
                </c:pt>
                <c:pt idx="1252">
                  <c:v>7125.375</c:v>
                </c:pt>
                <c:pt idx="1253">
                  <c:v>2375.125</c:v>
                </c:pt>
                <c:pt idx="1254">
                  <c:v>7125.375</c:v>
                </c:pt>
                <c:pt idx="1255">
                  <c:v>9500.5</c:v>
                </c:pt>
                <c:pt idx="1256">
                  <c:v>7125.375</c:v>
                </c:pt>
                <c:pt idx="1257">
                  <c:v>9500.5</c:v>
                </c:pt>
                <c:pt idx="1258">
                  <c:v>4750.25</c:v>
                </c:pt>
                <c:pt idx="1259">
                  <c:v>9500.5</c:v>
                </c:pt>
                <c:pt idx="1260">
                  <c:v>4750.25</c:v>
                </c:pt>
                <c:pt idx="1261">
                  <c:v>16625.875</c:v>
                </c:pt>
                <c:pt idx="1262">
                  <c:v>4750.25</c:v>
                </c:pt>
                <c:pt idx="1263">
                  <c:v>4750.25</c:v>
                </c:pt>
                <c:pt idx="1264">
                  <c:v>4750.25</c:v>
                </c:pt>
                <c:pt idx="1265">
                  <c:v>4750.25</c:v>
                </c:pt>
                <c:pt idx="1266">
                  <c:v>2375.125</c:v>
                </c:pt>
                <c:pt idx="1267">
                  <c:v>4750.25</c:v>
                </c:pt>
                <c:pt idx="1268">
                  <c:v>2375.125</c:v>
                </c:pt>
                <c:pt idx="1269">
                  <c:v>7125.375</c:v>
                </c:pt>
                <c:pt idx="1270">
                  <c:v>2375.125</c:v>
                </c:pt>
                <c:pt idx="1271">
                  <c:v>9500.5</c:v>
                </c:pt>
                <c:pt idx="1272">
                  <c:v>2375.125</c:v>
                </c:pt>
                <c:pt idx="1273">
                  <c:v>2375.125</c:v>
                </c:pt>
                <c:pt idx="1274">
                  <c:v>4750.25</c:v>
                </c:pt>
                <c:pt idx="1275">
                  <c:v>4750.25</c:v>
                </c:pt>
                <c:pt idx="1276">
                  <c:v>7125.375</c:v>
                </c:pt>
                <c:pt idx="1277">
                  <c:v>2375.125</c:v>
                </c:pt>
                <c:pt idx="1278">
                  <c:v>4750.25</c:v>
                </c:pt>
                <c:pt idx="1279">
                  <c:v>4750.25</c:v>
                </c:pt>
                <c:pt idx="1280">
                  <c:v>4750.25</c:v>
                </c:pt>
                <c:pt idx="1281">
                  <c:v>2375.125</c:v>
                </c:pt>
                <c:pt idx="1282">
                  <c:v>2375.125</c:v>
                </c:pt>
                <c:pt idx="1283">
                  <c:v>2375.125</c:v>
                </c:pt>
                <c:pt idx="1284">
                  <c:v>2375.125</c:v>
                </c:pt>
                <c:pt idx="1285">
                  <c:v>7125.375</c:v>
                </c:pt>
                <c:pt idx="1286">
                  <c:v>4750.25</c:v>
                </c:pt>
                <c:pt idx="1287">
                  <c:v>2375.125</c:v>
                </c:pt>
                <c:pt idx="1288">
                  <c:v>2375.125</c:v>
                </c:pt>
                <c:pt idx="1289">
                  <c:v>7125.375</c:v>
                </c:pt>
                <c:pt idx="1290">
                  <c:v>2375.125</c:v>
                </c:pt>
                <c:pt idx="1291">
                  <c:v>4750.25</c:v>
                </c:pt>
                <c:pt idx="1292">
                  <c:v>2375.125</c:v>
                </c:pt>
                <c:pt idx="1293">
                  <c:v>9500.5</c:v>
                </c:pt>
                <c:pt idx="1294">
                  <c:v>2375.125</c:v>
                </c:pt>
                <c:pt idx="1295">
                  <c:v>7125.375</c:v>
                </c:pt>
                <c:pt idx="1296">
                  <c:v>2375.125</c:v>
                </c:pt>
                <c:pt idx="1297">
                  <c:v>4750.25</c:v>
                </c:pt>
                <c:pt idx="1298">
                  <c:v>2375.125</c:v>
                </c:pt>
                <c:pt idx="1299">
                  <c:v>2375.125</c:v>
                </c:pt>
                <c:pt idx="1300">
                  <c:v>4750.25</c:v>
                </c:pt>
                <c:pt idx="1301">
                  <c:v>2375.125</c:v>
                </c:pt>
                <c:pt idx="1302">
                  <c:v>4750.25</c:v>
                </c:pt>
                <c:pt idx="1303">
                  <c:v>2375.125</c:v>
                </c:pt>
                <c:pt idx="1304">
                  <c:v>2375.125</c:v>
                </c:pt>
                <c:pt idx="1305">
                  <c:v>2375.125</c:v>
                </c:pt>
                <c:pt idx="1306">
                  <c:v>2375.125</c:v>
                </c:pt>
                <c:pt idx="1307">
                  <c:v>4750.25</c:v>
                </c:pt>
                <c:pt idx="1308">
                  <c:v>2375.125</c:v>
                </c:pt>
                <c:pt idx="1309">
                  <c:v>4750.25</c:v>
                </c:pt>
                <c:pt idx="1310">
                  <c:v>4750.25</c:v>
                </c:pt>
                <c:pt idx="1311">
                  <c:v>2375.125</c:v>
                </c:pt>
                <c:pt idx="1312">
                  <c:v>2375.125</c:v>
                </c:pt>
                <c:pt idx="1313">
                  <c:v>2375.125</c:v>
                </c:pt>
                <c:pt idx="1314">
                  <c:v>7125.375</c:v>
                </c:pt>
                <c:pt idx="1315">
                  <c:v>2375.125</c:v>
                </c:pt>
                <c:pt idx="1316">
                  <c:v>2375.125</c:v>
                </c:pt>
                <c:pt idx="1317">
                  <c:v>2375.125</c:v>
                </c:pt>
                <c:pt idx="1318">
                  <c:v>2375.125</c:v>
                </c:pt>
                <c:pt idx="1319">
                  <c:v>2375.125</c:v>
                </c:pt>
                <c:pt idx="1320">
                  <c:v>2375.125</c:v>
                </c:pt>
                <c:pt idx="1321">
                  <c:v>2375.125</c:v>
                </c:pt>
                <c:pt idx="1322">
                  <c:v>4750.25</c:v>
                </c:pt>
                <c:pt idx="1323">
                  <c:v>2375.125</c:v>
                </c:pt>
                <c:pt idx="1324">
                  <c:v>4750.25</c:v>
                </c:pt>
                <c:pt idx="1325">
                  <c:v>2375.125</c:v>
                </c:pt>
                <c:pt idx="1326">
                  <c:v>2375.125</c:v>
                </c:pt>
                <c:pt idx="1327">
                  <c:v>2375.125</c:v>
                </c:pt>
                <c:pt idx="1328">
                  <c:v>2375.125</c:v>
                </c:pt>
                <c:pt idx="1329">
                  <c:v>9500.5</c:v>
                </c:pt>
                <c:pt idx="1330">
                  <c:v>4750.25</c:v>
                </c:pt>
                <c:pt idx="1331">
                  <c:v>2375.125</c:v>
                </c:pt>
                <c:pt idx="1332">
                  <c:v>4750.25</c:v>
                </c:pt>
                <c:pt idx="1333">
                  <c:v>4750.25</c:v>
                </c:pt>
                <c:pt idx="1334">
                  <c:v>2375.125</c:v>
                </c:pt>
                <c:pt idx="1335">
                  <c:v>2375.125</c:v>
                </c:pt>
                <c:pt idx="1336">
                  <c:v>2375.125</c:v>
                </c:pt>
                <c:pt idx="1337">
                  <c:v>2375.125</c:v>
                </c:pt>
                <c:pt idx="1338">
                  <c:v>2375.125</c:v>
                </c:pt>
                <c:pt idx="1339">
                  <c:v>2375.125</c:v>
                </c:pt>
                <c:pt idx="1340">
                  <c:v>2375.125</c:v>
                </c:pt>
                <c:pt idx="1341">
                  <c:v>2375.125</c:v>
                </c:pt>
                <c:pt idx="1342">
                  <c:v>4750.25</c:v>
                </c:pt>
                <c:pt idx="1343">
                  <c:v>2375.125</c:v>
                </c:pt>
                <c:pt idx="1344">
                  <c:v>4750.25</c:v>
                </c:pt>
                <c:pt idx="1345">
                  <c:v>2375.125</c:v>
                </c:pt>
                <c:pt idx="1346">
                  <c:v>2375.125</c:v>
                </c:pt>
                <c:pt idx="1347">
                  <c:v>4750.25</c:v>
                </c:pt>
                <c:pt idx="1348">
                  <c:v>7125.375</c:v>
                </c:pt>
                <c:pt idx="1349">
                  <c:v>2375.125</c:v>
                </c:pt>
                <c:pt idx="1350">
                  <c:v>2375.125</c:v>
                </c:pt>
                <c:pt idx="1351">
                  <c:v>2375.125</c:v>
                </c:pt>
                <c:pt idx="1352">
                  <c:v>2375.125</c:v>
                </c:pt>
                <c:pt idx="1353">
                  <c:v>2375.125</c:v>
                </c:pt>
                <c:pt idx="1354">
                  <c:v>2375.125</c:v>
                </c:pt>
                <c:pt idx="1355">
                  <c:v>2375.125</c:v>
                </c:pt>
                <c:pt idx="1356">
                  <c:v>2375.125</c:v>
                </c:pt>
                <c:pt idx="1357">
                  <c:v>2375.125</c:v>
                </c:pt>
                <c:pt idx="1358">
                  <c:v>2375.125</c:v>
                </c:pt>
                <c:pt idx="1359">
                  <c:v>2375.125</c:v>
                </c:pt>
                <c:pt idx="1360">
                  <c:v>2375.125</c:v>
                </c:pt>
                <c:pt idx="1361">
                  <c:v>2375.125</c:v>
                </c:pt>
                <c:pt idx="1362">
                  <c:v>2375.125</c:v>
                </c:pt>
                <c:pt idx="1363">
                  <c:v>2375.125</c:v>
                </c:pt>
                <c:pt idx="1364">
                  <c:v>2375.125</c:v>
                </c:pt>
                <c:pt idx="1365">
                  <c:v>2375.125</c:v>
                </c:pt>
                <c:pt idx="1366">
                  <c:v>2375.125</c:v>
                </c:pt>
                <c:pt idx="1367">
                  <c:v>2375.125</c:v>
                </c:pt>
                <c:pt idx="1368">
                  <c:v>4750.25</c:v>
                </c:pt>
                <c:pt idx="1369">
                  <c:v>2375.125</c:v>
                </c:pt>
                <c:pt idx="1370">
                  <c:v>2375.125</c:v>
                </c:pt>
                <c:pt idx="1371">
                  <c:v>2375.125</c:v>
                </c:pt>
                <c:pt idx="1372">
                  <c:v>2375.125</c:v>
                </c:pt>
                <c:pt idx="1373">
                  <c:v>2375.125</c:v>
                </c:pt>
                <c:pt idx="1374">
                  <c:v>2375.125</c:v>
                </c:pt>
                <c:pt idx="1375">
                  <c:v>2375.125</c:v>
                </c:pt>
                <c:pt idx="1376">
                  <c:v>2375.125</c:v>
                </c:pt>
                <c:pt idx="1377">
                  <c:v>4750.25</c:v>
                </c:pt>
                <c:pt idx="1378">
                  <c:v>2375.125</c:v>
                </c:pt>
                <c:pt idx="1379">
                  <c:v>2375.125</c:v>
                </c:pt>
                <c:pt idx="1380">
                  <c:v>2375.125</c:v>
                </c:pt>
                <c:pt idx="1381">
                  <c:v>2375.125</c:v>
                </c:pt>
                <c:pt idx="1382">
                  <c:v>4750.25</c:v>
                </c:pt>
                <c:pt idx="1383">
                  <c:v>2375.125</c:v>
                </c:pt>
                <c:pt idx="1384">
                  <c:v>2375.125</c:v>
                </c:pt>
                <c:pt idx="1385">
                  <c:v>4750.25</c:v>
                </c:pt>
                <c:pt idx="1386">
                  <c:v>2375.125</c:v>
                </c:pt>
                <c:pt idx="1387">
                  <c:v>2375.125</c:v>
                </c:pt>
                <c:pt idx="1388">
                  <c:v>2375.125</c:v>
                </c:pt>
                <c:pt idx="1389">
                  <c:v>2375.125</c:v>
                </c:pt>
                <c:pt idx="1390">
                  <c:v>4750.25</c:v>
                </c:pt>
                <c:pt idx="1391">
                  <c:v>2375.125</c:v>
                </c:pt>
                <c:pt idx="1392">
                  <c:v>4750.25</c:v>
                </c:pt>
                <c:pt idx="1393">
                  <c:v>4750.25</c:v>
                </c:pt>
                <c:pt idx="1394">
                  <c:v>4750.25</c:v>
                </c:pt>
                <c:pt idx="1395">
                  <c:v>2375.125</c:v>
                </c:pt>
                <c:pt idx="1396">
                  <c:v>2375.125</c:v>
                </c:pt>
                <c:pt idx="1397">
                  <c:v>4750.25</c:v>
                </c:pt>
                <c:pt idx="1398">
                  <c:v>4750.25</c:v>
                </c:pt>
                <c:pt idx="1399">
                  <c:v>2375.125</c:v>
                </c:pt>
                <c:pt idx="1400">
                  <c:v>2375.125</c:v>
                </c:pt>
                <c:pt idx="1401">
                  <c:v>4750.25</c:v>
                </c:pt>
                <c:pt idx="1402">
                  <c:v>2375.125</c:v>
                </c:pt>
                <c:pt idx="1403">
                  <c:v>2375.125</c:v>
                </c:pt>
                <c:pt idx="1404">
                  <c:v>7125.375</c:v>
                </c:pt>
                <c:pt idx="1405">
                  <c:v>4750.25</c:v>
                </c:pt>
                <c:pt idx="1406">
                  <c:v>2375.125</c:v>
                </c:pt>
                <c:pt idx="1407">
                  <c:v>2375.125</c:v>
                </c:pt>
                <c:pt idx="1408">
                  <c:v>4750.25</c:v>
                </c:pt>
                <c:pt idx="1409">
                  <c:v>2375.125</c:v>
                </c:pt>
                <c:pt idx="1410">
                  <c:v>4750.25</c:v>
                </c:pt>
                <c:pt idx="1411">
                  <c:v>4750.25</c:v>
                </c:pt>
                <c:pt idx="1412">
                  <c:v>7125.375</c:v>
                </c:pt>
                <c:pt idx="1413">
                  <c:v>2375.125</c:v>
                </c:pt>
                <c:pt idx="1414">
                  <c:v>2375.125</c:v>
                </c:pt>
                <c:pt idx="1415">
                  <c:v>2375.125</c:v>
                </c:pt>
                <c:pt idx="1416">
                  <c:v>2375.125</c:v>
                </c:pt>
                <c:pt idx="1417">
                  <c:v>2375.125</c:v>
                </c:pt>
                <c:pt idx="1418">
                  <c:v>2375.125</c:v>
                </c:pt>
                <c:pt idx="1419">
                  <c:v>7125.375</c:v>
                </c:pt>
                <c:pt idx="1420">
                  <c:v>2375.125</c:v>
                </c:pt>
                <c:pt idx="1421">
                  <c:v>2375.125</c:v>
                </c:pt>
                <c:pt idx="1422">
                  <c:v>4750.25</c:v>
                </c:pt>
                <c:pt idx="1423">
                  <c:v>2375.125</c:v>
                </c:pt>
                <c:pt idx="1424">
                  <c:v>2375.125</c:v>
                </c:pt>
                <c:pt idx="1425">
                  <c:v>4750.25</c:v>
                </c:pt>
                <c:pt idx="1426">
                  <c:v>2375.125</c:v>
                </c:pt>
                <c:pt idx="1427">
                  <c:v>2375.125</c:v>
                </c:pt>
                <c:pt idx="1428">
                  <c:v>2375.125</c:v>
                </c:pt>
                <c:pt idx="1429">
                  <c:v>2375.125</c:v>
                </c:pt>
                <c:pt idx="1430">
                  <c:v>2375.125</c:v>
                </c:pt>
                <c:pt idx="1431">
                  <c:v>2375.125</c:v>
                </c:pt>
                <c:pt idx="1432">
                  <c:v>2375.125</c:v>
                </c:pt>
                <c:pt idx="1433">
                  <c:v>7125.375</c:v>
                </c:pt>
                <c:pt idx="1434">
                  <c:v>4750.25</c:v>
                </c:pt>
                <c:pt idx="1435">
                  <c:v>4750.25</c:v>
                </c:pt>
                <c:pt idx="1436">
                  <c:v>4750.25</c:v>
                </c:pt>
                <c:pt idx="1437">
                  <c:v>9500.5</c:v>
                </c:pt>
                <c:pt idx="1438">
                  <c:v>16625.875</c:v>
                </c:pt>
                <c:pt idx="1439">
                  <c:v>4750.25</c:v>
                </c:pt>
                <c:pt idx="1440">
                  <c:v>2375.125</c:v>
                </c:pt>
                <c:pt idx="1441">
                  <c:v>2375.125</c:v>
                </c:pt>
                <c:pt idx="1442">
                  <c:v>2375.125</c:v>
                </c:pt>
                <c:pt idx="1443">
                  <c:v>2375.125</c:v>
                </c:pt>
                <c:pt idx="1444">
                  <c:v>2375.125</c:v>
                </c:pt>
                <c:pt idx="1445">
                  <c:v>4750.25</c:v>
                </c:pt>
                <c:pt idx="1446">
                  <c:v>4750.25</c:v>
                </c:pt>
                <c:pt idx="1447">
                  <c:v>2375.125</c:v>
                </c:pt>
                <c:pt idx="1448">
                  <c:v>2375.125</c:v>
                </c:pt>
                <c:pt idx="1449">
                  <c:v>2375.125</c:v>
                </c:pt>
                <c:pt idx="1450">
                  <c:v>2375.125</c:v>
                </c:pt>
                <c:pt idx="1451">
                  <c:v>2375.125</c:v>
                </c:pt>
                <c:pt idx="1452">
                  <c:v>2375.125</c:v>
                </c:pt>
                <c:pt idx="1453">
                  <c:v>2375.125</c:v>
                </c:pt>
                <c:pt idx="1454">
                  <c:v>2375.125</c:v>
                </c:pt>
                <c:pt idx="1455">
                  <c:v>2375.125</c:v>
                </c:pt>
                <c:pt idx="1456">
                  <c:v>2375.125</c:v>
                </c:pt>
                <c:pt idx="1457">
                  <c:v>2375.125</c:v>
                </c:pt>
                <c:pt idx="1458">
                  <c:v>2375.125</c:v>
                </c:pt>
                <c:pt idx="1459">
                  <c:v>2375.125</c:v>
                </c:pt>
                <c:pt idx="1460">
                  <c:v>2375.125</c:v>
                </c:pt>
                <c:pt idx="1461">
                  <c:v>7125.375</c:v>
                </c:pt>
                <c:pt idx="1462">
                  <c:v>4750.25</c:v>
                </c:pt>
                <c:pt idx="1463">
                  <c:v>2375.125</c:v>
                </c:pt>
                <c:pt idx="1464">
                  <c:v>2375.125</c:v>
                </c:pt>
                <c:pt idx="1465">
                  <c:v>2375.125</c:v>
                </c:pt>
                <c:pt idx="1466">
                  <c:v>2375.125</c:v>
                </c:pt>
                <c:pt idx="1467">
                  <c:v>4750.25</c:v>
                </c:pt>
                <c:pt idx="1468">
                  <c:v>2375.125</c:v>
                </c:pt>
                <c:pt idx="1469">
                  <c:v>7125.375</c:v>
                </c:pt>
                <c:pt idx="1470">
                  <c:v>2375.125</c:v>
                </c:pt>
                <c:pt idx="1471">
                  <c:v>2375.125</c:v>
                </c:pt>
                <c:pt idx="1472">
                  <c:v>2375.125</c:v>
                </c:pt>
                <c:pt idx="1473">
                  <c:v>2375.125</c:v>
                </c:pt>
                <c:pt idx="1474">
                  <c:v>2375.125</c:v>
                </c:pt>
                <c:pt idx="1475">
                  <c:v>7125.375</c:v>
                </c:pt>
                <c:pt idx="1476">
                  <c:v>7125.375</c:v>
                </c:pt>
                <c:pt idx="1477">
                  <c:v>4750.25</c:v>
                </c:pt>
                <c:pt idx="1478">
                  <c:v>7125.375</c:v>
                </c:pt>
                <c:pt idx="1479">
                  <c:v>2375.125</c:v>
                </c:pt>
                <c:pt idx="1480">
                  <c:v>2375.125</c:v>
                </c:pt>
                <c:pt idx="1481">
                  <c:v>2375.125</c:v>
                </c:pt>
                <c:pt idx="1482">
                  <c:v>2375.125</c:v>
                </c:pt>
                <c:pt idx="1483">
                  <c:v>7125.375</c:v>
                </c:pt>
                <c:pt idx="1484">
                  <c:v>2375.125</c:v>
                </c:pt>
                <c:pt idx="1485">
                  <c:v>2375.125</c:v>
                </c:pt>
                <c:pt idx="1486">
                  <c:v>2375.125</c:v>
                </c:pt>
                <c:pt idx="1487">
                  <c:v>4750.25</c:v>
                </c:pt>
                <c:pt idx="1488">
                  <c:v>2375.125</c:v>
                </c:pt>
                <c:pt idx="1489">
                  <c:v>2375.125</c:v>
                </c:pt>
                <c:pt idx="1490">
                  <c:v>2375.125</c:v>
                </c:pt>
                <c:pt idx="1491">
                  <c:v>2375.125</c:v>
                </c:pt>
                <c:pt idx="1492">
                  <c:v>2375.125</c:v>
                </c:pt>
                <c:pt idx="1493">
                  <c:v>2375.125</c:v>
                </c:pt>
                <c:pt idx="1494">
                  <c:v>2375.125</c:v>
                </c:pt>
                <c:pt idx="1495">
                  <c:v>4750.25</c:v>
                </c:pt>
                <c:pt idx="1496">
                  <c:v>2375.125</c:v>
                </c:pt>
                <c:pt idx="1497">
                  <c:v>4750.25</c:v>
                </c:pt>
                <c:pt idx="1498">
                  <c:v>2375.125</c:v>
                </c:pt>
                <c:pt idx="1499">
                  <c:v>2375.125</c:v>
                </c:pt>
                <c:pt idx="1500">
                  <c:v>2375.125</c:v>
                </c:pt>
                <c:pt idx="1501">
                  <c:v>4750.25</c:v>
                </c:pt>
                <c:pt idx="1502">
                  <c:v>4750.25</c:v>
                </c:pt>
                <c:pt idx="1503">
                  <c:v>2375.125</c:v>
                </c:pt>
                <c:pt idx="1504">
                  <c:v>2375.125</c:v>
                </c:pt>
                <c:pt idx="1505">
                  <c:v>4750.25</c:v>
                </c:pt>
                <c:pt idx="1506">
                  <c:v>2375.125</c:v>
                </c:pt>
                <c:pt idx="1507">
                  <c:v>2375.125</c:v>
                </c:pt>
                <c:pt idx="1508">
                  <c:v>2375.125</c:v>
                </c:pt>
                <c:pt idx="1509">
                  <c:v>2375.125</c:v>
                </c:pt>
                <c:pt idx="1510">
                  <c:v>7125.375</c:v>
                </c:pt>
                <c:pt idx="1511">
                  <c:v>2375.125</c:v>
                </c:pt>
                <c:pt idx="1512">
                  <c:v>2375.125</c:v>
                </c:pt>
                <c:pt idx="1513">
                  <c:v>2375.125</c:v>
                </c:pt>
                <c:pt idx="1514">
                  <c:v>2375.125</c:v>
                </c:pt>
                <c:pt idx="1515">
                  <c:v>2375.125</c:v>
                </c:pt>
                <c:pt idx="1516">
                  <c:v>2375.125</c:v>
                </c:pt>
                <c:pt idx="1517">
                  <c:v>2375.125</c:v>
                </c:pt>
                <c:pt idx="1518">
                  <c:v>2375.125</c:v>
                </c:pt>
                <c:pt idx="1519">
                  <c:v>2375.125</c:v>
                </c:pt>
                <c:pt idx="1520">
                  <c:v>2375.125</c:v>
                </c:pt>
                <c:pt idx="1521">
                  <c:v>2375.125</c:v>
                </c:pt>
                <c:pt idx="1522">
                  <c:v>7125.375</c:v>
                </c:pt>
                <c:pt idx="1523">
                  <c:v>11875.625</c:v>
                </c:pt>
                <c:pt idx="1524">
                  <c:v>9500.5</c:v>
                </c:pt>
                <c:pt idx="1525">
                  <c:v>2375.125</c:v>
                </c:pt>
                <c:pt idx="1526">
                  <c:v>4750.25</c:v>
                </c:pt>
                <c:pt idx="1527">
                  <c:v>16625.875</c:v>
                </c:pt>
                <c:pt idx="1528">
                  <c:v>11875.625</c:v>
                </c:pt>
                <c:pt idx="1529">
                  <c:v>14250.75</c:v>
                </c:pt>
                <c:pt idx="1530">
                  <c:v>11875.625</c:v>
                </c:pt>
                <c:pt idx="1531">
                  <c:v>7125.375</c:v>
                </c:pt>
                <c:pt idx="1532">
                  <c:v>16625.875</c:v>
                </c:pt>
                <c:pt idx="1533">
                  <c:v>4750.25</c:v>
                </c:pt>
                <c:pt idx="1534">
                  <c:v>4750.25</c:v>
                </c:pt>
                <c:pt idx="1535">
                  <c:v>2375.125</c:v>
                </c:pt>
                <c:pt idx="1536">
                  <c:v>2375.125</c:v>
                </c:pt>
                <c:pt idx="1537">
                  <c:v>4750.25</c:v>
                </c:pt>
                <c:pt idx="1538">
                  <c:v>4750.25</c:v>
                </c:pt>
                <c:pt idx="1539">
                  <c:v>4750.25</c:v>
                </c:pt>
                <c:pt idx="1540">
                  <c:v>7125.375</c:v>
                </c:pt>
                <c:pt idx="1541">
                  <c:v>4750.25</c:v>
                </c:pt>
                <c:pt idx="1542">
                  <c:v>4750.25</c:v>
                </c:pt>
                <c:pt idx="1543">
                  <c:v>2375.125</c:v>
                </c:pt>
                <c:pt idx="1544">
                  <c:v>2375.125</c:v>
                </c:pt>
                <c:pt idx="1545">
                  <c:v>2375.125</c:v>
                </c:pt>
                <c:pt idx="1546">
                  <c:v>2375.125</c:v>
                </c:pt>
                <c:pt idx="1547">
                  <c:v>2375.125</c:v>
                </c:pt>
                <c:pt idx="1548">
                  <c:v>2375.125</c:v>
                </c:pt>
                <c:pt idx="1549">
                  <c:v>4750.25</c:v>
                </c:pt>
                <c:pt idx="1550">
                  <c:v>2375.125</c:v>
                </c:pt>
                <c:pt idx="1551">
                  <c:v>2375.125</c:v>
                </c:pt>
                <c:pt idx="1552">
                  <c:v>4750.25</c:v>
                </c:pt>
                <c:pt idx="1553">
                  <c:v>2375.125</c:v>
                </c:pt>
                <c:pt idx="1554">
                  <c:v>2375.125</c:v>
                </c:pt>
                <c:pt idx="1555">
                  <c:v>7125.375</c:v>
                </c:pt>
                <c:pt idx="1556">
                  <c:v>2375.125</c:v>
                </c:pt>
                <c:pt idx="1557">
                  <c:v>4750.25</c:v>
                </c:pt>
                <c:pt idx="1558">
                  <c:v>4750.25</c:v>
                </c:pt>
                <c:pt idx="1559">
                  <c:v>2375.125</c:v>
                </c:pt>
                <c:pt idx="1560">
                  <c:v>7125.375</c:v>
                </c:pt>
                <c:pt idx="1561">
                  <c:v>2375.125</c:v>
                </c:pt>
                <c:pt idx="1562">
                  <c:v>7125.375</c:v>
                </c:pt>
                <c:pt idx="1563">
                  <c:v>4750.25</c:v>
                </c:pt>
                <c:pt idx="1564">
                  <c:v>9500.5</c:v>
                </c:pt>
                <c:pt idx="1565">
                  <c:v>4750.25</c:v>
                </c:pt>
                <c:pt idx="1566">
                  <c:v>2375.125</c:v>
                </c:pt>
                <c:pt idx="1567">
                  <c:v>4750.25</c:v>
                </c:pt>
                <c:pt idx="1568">
                  <c:v>7125.375</c:v>
                </c:pt>
                <c:pt idx="1569">
                  <c:v>2375.125</c:v>
                </c:pt>
                <c:pt idx="1570">
                  <c:v>4750.25</c:v>
                </c:pt>
                <c:pt idx="1571">
                  <c:v>4750.25</c:v>
                </c:pt>
                <c:pt idx="1572">
                  <c:v>4750.25</c:v>
                </c:pt>
                <c:pt idx="1573">
                  <c:v>6625.875</c:v>
                </c:pt>
                <c:pt idx="1574">
                  <c:v>9500.5</c:v>
                </c:pt>
                <c:pt idx="1575">
                  <c:v>7125.375</c:v>
                </c:pt>
                <c:pt idx="1576">
                  <c:v>4750.25</c:v>
                </c:pt>
                <c:pt idx="1577">
                  <c:v>4250.75</c:v>
                </c:pt>
                <c:pt idx="1578">
                  <c:v>7125.375</c:v>
                </c:pt>
                <c:pt idx="1579">
                  <c:v>2375.125</c:v>
                </c:pt>
                <c:pt idx="1580">
                  <c:v>4500.5</c:v>
                </c:pt>
                <c:pt idx="1581">
                  <c:v>4500.5</c:v>
                </c:pt>
                <c:pt idx="1582">
                  <c:v>125.375</c:v>
                </c:pt>
                <c:pt idx="1583">
                  <c:v>4750.25</c:v>
                </c:pt>
                <c:pt idx="1584">
                  <c:v>6625.875</c:v>
                </c:pt>
                <c:pt idx="1585">
                  <c:v>7125.375</c:v>
                </c:pt>
                <c:pt idx="1586">
                  <c:v>4750.25</c:v>
                </c:pt>
                <c:pt idx="1587">
                  <c:v>4750.25</c:v>
                </c:pt>
                <c:pt idx="1588">
                  <c:v>2375.125</c:v>
                </c:pt>
                <c:pt idx="1589">
                  <c:v>14250.75</c:v>
                </c:pt>
                <c:pt idx="1590">
                  <c:v>6126.375</c:v>
                </c:pt>
                <c:pt idx="1591">
                  <c:v>2375.125</c:v>
                </c:pt>
                <c:pt idx="1592">
                  <c:v>9500.5</c:v>
                </c:pt>
                <c:pt idx="1593">
                  <c:v>4750.25</c:v>
                </c:pt>
                <c:pt idx="1594">
                  <c:v>4750.25</c:v>
                </c:pt>
                <c:pt idx="1595">
                  <c:v>4750.25</c:v>
                </c:pt>
                <c:pt idx="1596">
                  <c:v>4750.25</c:v>
                </c:pt>
                <c:pt idx="1597">
                  <c:v>4250.75</c:v>
                </c:pt>
                <c:pt idx="1598">
                  <c:v>5878.625</c:v>
                </c:pt>
                <c:pt idx="1599">
                  <c:v>50754.25</c:v>
                </c:pt>
                <c:pt idx="1600">
                  <c:v>51753.25</c:v>
                </c:pt>
                <c:pt idx="1601">
                  <c:v>5881.625</c:v>
                </c:pt>
                <c:pt idx="1602">
                  <c:v>6631.875</c:v>
                </c:pt>
                <c:pt idx="1603">
                  <c:v>5881.625</c:v>
                </c:pt>
                <c:pt idx="1604">
                  <c:v>33007</c:v>
                </c:pt>
                <c:pt idx="1605">
                  <c:v>42507.5</c:v>
                </c:pt>
                <c:pt idx="1606">
                  <c:v>4008</c:v>
                </c:pt>
                <c:pt idx="1607">
                  <c:v>52008</c:v>
                </c:pt>
                <c:pt idx="1608">
                  <c:v>5632.875</c:v>
                </c:pt>
                <c:pt idx="1609">
                  <c:v>631.875</c:v>
                </c:pt>
                <c:pt idx="1610">
                  <c:v>9510.5</c:v>
                </c:pt>
                <c:pt idx="1611">
                  <c:v>14006</c:v>
                </c:pt>
                <c:pt idx="1612">
                  <c:v>4128.375</c:v>
                </c:pt>
                <c:pt idx="1613">
                  <c:v>5878.625</c:v>
                </c:pt>
                <c:pt idx="1614">
                  <c:v>47502.5</c:v>
                </c:pt>
                <c:pt idx="1615">
                  <c:v>47502.5</c:v>
                </c:pt>
                <c:pt idx="1616">
                  <c:v>57003</c:v>
                </c:pt>
                <c:pt idx="1617">
                  <c:v>5253.75</c:v>
                </c:pt>
                <c:pt idx="1618">
                  <c:v>5628.875</c:v>
                </c:pt>
                <c:pt idx="1619">
                  <c:v>5005</c:v>
                </c:pt>
                <c:pt idx="1620">
                  <c:v>6753.25</c:v>
                </c:pt>
                <c:pt idx="1621">
                  <c:v>6004</c:v>
                </c:pt>
                <c:pt idx="1622">
                  <c:v>7253.75</c:v>
                </c:pt>
                <c:pt idx="1623">
                  <c:v>5626.875</c:v>
                </c:pt>
                <c:pt idx="1624">
                  <c:v>3251.75</c:v>
                </c:pt>
                <c:pt idx="1625">
                  <c:v>6128.375</c:v>
                </c:pt>
                <c:pt idx="1626">
                  <c:v>6503.5</c:v>
                </c:pt>
                <c:pt idx="1627">
                  <c:v>5878.625</c:v>
                </c:pt>
                <c:pt idx="1628">
                  <c:v>5378.125</c:v>
                </c:pt>
                <c:pt idx="1629">
                  <c:v>5754.25</c:v>
                </c:pt>
                <c:pt idx="1630">
                  <c:v>5253.75</c:v>
                </c:pt>
                <c:pt idx="1631">
                  <c:v>5502.5</c:v>
                </c:pt>
                <c:pt idx="1632">
                  <c:v>38002</c:v>
                </c:pt>
                <c:pt idx="1633">
                  <c:v>19001</c:v>
                </c:pt>
                <c:pt idx="1634">
                  <c:v>23751.25</c:v>
                </c:pt>
                <c:pt idx="1635">
                  <c:v>9500.5</c:v>
                </c:pt>
                <c:pt idx="1636">
                  <c:v>23751.25</c:v>
                </c:pt>
                <c:pt idx="1637">
                  <c:v>6625.875</c:v>
                </c:pt>
                <c:pt idx="1638">
                  <c:v>9001</c:v>
                </c:pt>
                <c:pt idx="1639">
                  <c:v>3751.25</c:v>
                </c:pt>
                <c:pt idx="1640">
                  <c:v>6126.375</c:v>
                </c:pt>
                <c:pt idx="1641">
                  <c:v>26126.375</c:v>
                </c:pt>
                <c:pt idx="1642">
                  <c:v>16625.875</c:v>
                </c:pt>
                <c:pt idx="1643">
                  <c:v>16625.875</c:v>
                </c:pt>
                <c:pt idx="1644">
                  <c:v>11875.625</c:v>
                </c:pt>
                <c:pt idx="1645">
                  <c:v>9500.5</c:v>
                </c:pt>
                <c:pt idx="1646">
                  <c:v>2375.125</c:v>
                </c:pt>
                <c:pt idx="1647">
                  <c:v>4750.25</c:v>
                </c:pt>
                <c:pt idx="1648">
                  <c:v>11875.625</c:v>
                </c:pt>
                <c:pt idx="1649">
                  <c:v>9500.5</c:v>
                </c:pt>
                <c:pt idx="1650">
                  <c:v>7125.375</c:v>
                </c:pt>
                <c:pt idx="1651">
                  <c:v>9500.5</c:v>
                </c:pt>
                <c:pt idx="1652">
                  <c:v>2375.125</c:v>
                </c:pt>
                <c:pt idx="1653">
                  <c:v>2375.125</c:v>
                </c:pt>
                <c:pt idx="1654">
                  <c:v>2375.125</c:v>
                </c:pt>
                <c:pt idx="1655">
                  <c:v>2375.125</c:v>
                </c:pt>
                <c:pt idx="1656">
                  <c:v>2375.125</c:v>
                </c:pt>
                <c:pt idx="1657">
                  <c:v>2375.125</c:v>
                </c:pt>
                <c:pt idx="1658">
                  <c:v>2375.125</c:v>
                </c:pt>
                <c:pt idx="1659">
                  <c:v>2375.125</c:v>
                </c:pt>
                <c:pt idx="1660">
                  <c:v>2375.125</c:v>
                </c:pt>
                <c:pt idx="1661">
                  <c:v>2375.125</c:v>
                </c:pt>
                <c:pt idx="1662">
                  <c:v>2375.125</c:v>
                </c:pt>
                <c:pt idx="1663">
                  <c:v>2375.125</c:v>
                </c:pt>
                <c:pt idx="1664">
                  <c:v>2375.125</c:v>
                </c:pt>
                <c:pt idx="1665">
                  <c:v>4750.25</c:v>
                </c:pt>
                <c:pt idx="1666">
                  <c:v>2375.125</c:v>
                </c:pt>
                <c:pt idx="1667">
                  <c:v>2375.125</c:v>
                </c:pt>
                <c:pt idx="1668">
                  <c:v>2375.125</c:v>
                </c:pt>
                <c:pt idx="1669">
                  <c:v>2375.125</c:v>
                </c:pt>
                <c:pt idx="1670">
                  <c:v>2375.125</c:v>
                </c:pt>
                <c:pt idx="1671">
                  <c:v>2375.125</c:v>
                </c:pt>
                <c:pt idx="1672">
                  <c:v>2375.125</c:v>
                </c:pt>
                <c:pt idx="1673">
                  <c:v>2375.125</c:v>
                </c:pt>
                <c:pt idx="1674">
                  <c:v>2375.125</c:v>
                </c:pt>
                <c:pt idx="1675">
                  <c:v>2375.125</c:v>
                </c:pt>
                <c:pt idx="1676">
                  <c:v>2375.125</c:v>
                </c:pt>
                <c:pt idx="1677">
                  <c:v>2375.125</c:v>
                </c:pt>
                <c:pt idx="1678">
                  <c:v>4750.25</c:v>
                </c:pt>
                <c:pt idx="1679">
                  <c:v>2375.125</c:v>
                </c:pt>
                <c:pt idx="1680">
                  <c:v>4750.25</c:v>
                </c:pt>
                <c:pt idx="1681">
                  <c:v>4750.25</c:v>
                </c:pt>
                <c:pt idx="1682">
                  <c:v>2375.125</c:v>
                </c:pt>
                <c:pt idx="1683">
                  <c:v>2375.125</c:v>
                </c:pt>
                <c:pt idx="1684">
                  <c:v>2375.125</c:v>
                </c:pt>
                <c:pt idx="1685">
                  <c:v>2375.125</c:v>
                </c:pt>
                <c:pt idx="1686">
                  <c:v>11875.625</c:v>
                </c:pt>
                <c:pt idx="1687">
                  <c:v>2375.125</c:v>
                </c:pt>
                <c:pt idx="1688">
                  <c:v>7125.375</c:v>
                </c:pt>
                <c:pt idx="1689">
                  <c:v>4750.25</c:v>
                </c:pt>
                <c:pt idx="1690">
                  <c:v>4750.25</c:v>
                </c:pt>
                <c:pt idx="1691">
                  <c:v>7125.375</c:v>
                </c:pt>
                <c:pt idx="1692">
                  <c:v>2375.125</c:v>
                </c:pt>
                <c:pt idx="1693">
                  <c:v>2375.125</c:v>
                </c:pt>
                <c:pt idx="1694">
                  <c:v>2375.125</c:v>
                </c:pt>
                <c:pt idx="1695">
                  <c:v>2375.125</c:v>
                </c:pt>
                <c:pt idx="1696">
                  <c:v>4750.25</c:v>
                </c:pt>
                <c:pt idx="1697">
                  <c:v>2375.125</c:v>
                </c:pt>
                <c:pt idx="1698">
                  <c:v>2375.125</c:v>
                </c:pt>
                <c:pt idx="1699">
                  <c:v>4750.25</c:v>
                </c:pt>
                <c:pt idx="1700">
                  <c:v>9500.5</c:v>
                </c:pt>
                <c:pt idx="1701">
                  <c:v>2375.125</c:v>
                </c:pt>
                <c:pt idx="1702">
                  <c:v>2375.125</c:v>
                </c:pt>
                <c:pt idx="1703">
                  <c:v>2375.125</c:v>
                </c:pt>
                <c:pt idx="1704">
                  <c:v>9500.5</c:v>
                </c:pt>
                <c:pt idx="1705">
                  <c:v>2375.125</c:v>
                </c:pt>
                <c:pt idx="1706">
                  <c:v>11875.625</c:v>
                </c:pt>
                <c:pt idx="1707">
                  <c:v>4750.25</c:v>
                </c:pt>
                <c:pt idx="1708">
                  <c:v>2375.125</c:v>
                </c:pt>
                <c:pt idx="1709">
                  <c:v>4750.25</c:v>
                </c:pt>
                <c:pt idx="1710">
                  <c:v>2375.125</c:v>
                </c:pt>
                <c:pt idx="1711">
                  <c:v>4750.25</c:v>
                </c:pt>
                <c:pt idx="1712">
                  <c:v>2375.125</c:v>
                </c:pt>
                <c:pt idx="1713">
                  <c:v>2375.125</c:v>
                </c:pt>
                <c:pt idx="1714">
                  <c:v>2375.125</c:v>
                </c:pt>
                <c:pt idx="1715">
                  <c:v>2375.125</c:v>
                </c:pt>
                <c:pt idx="1716">
                  <c:v>2375.125</c:v>
                </c:pt>
                <c:pt idx="1717">
                  <c:v>4750.25</c:v>
                </c:pt>
                <c:pt idx="1718">
                  <c:v>2375.125</c:v>
                </c:pt>
                <c:pt idx="1719">
                  <c:v>4750.25</c:v>
                </c:pt>
                <c:pt idx="1720">
                  <c:v>2375.125</c:v>
                </c:pt>
                <c:pt idx="1721">
                  <c:v>2375.125</c:v>
                </c:pt>
                <c:pt idx="1722">
                  <c:v>2375.125</c:v>
                </c:pt>
                <c:pt idx="1723">
                  <c:v>2375.125</c:v>
                </c:pt>
                <c:pt idx="1724">
                  <c:v>2375.125</c:v>
                </c:pt>
                <c:pt idx="1725">
                  <c:v>2375.125</c:v>
                </c:pt>
                <c:pt idx="1726">
                  <c:v>4750.25</c:v>
                </c:pt>
                <c:pt idx="1727">
                  <c:v>2375.125</c:v>
                </c:pt>
                <c:pt idx="1728">
                  <c:v>7125.375</c:v>
                </c:pt>
                <c:pt idx="1729">
                  <c:v>2375.125</c:v>
                </c:pt>
                <c:pt idx="1730">
                  <c:v>2375.125</c:v>
                </c:pt>
                <c:pt idx="1731">
                  <c:v>2375.125</c:v>
                </c:pt>
                <c:pt idx="1732">
                  <c:v>4750.25</c:v>
                </c:pt>
                <c:pt idx="1733">
                  <c:v>2375.125</c:v>
                </c:pt>
                <c:pt idx="1734">
                  <c:v>2375.125</c:v>
                </c:pt>
                <c:pt idx="1735">
                  <c:v>2375.125</c:v>
                </c:pt>
                <c:pt idx="1736">
                  <c:v>2375.125</c:v>
                </c:pt>
                <c:pt idx="1737">
                  <c:v>2375.125</c:v>
                </c:pt>
                <c:pt idx="1738">
                  <c:v>2375.125</c:v>
                </c:pt>
                <c:pt idx="1739">
                  <c:v>2375.125</c:v>
                </c:pt>
                <c:pt idx="1740">
                  <c:v>2375.125</c:v>
                </c:pt>
                <c:pt idx="1741">
                  <c:v>4750.25</c:v>
                </c:pt>
                <c:pt idx="1742">
                  <c:v>2375.125</c:v>
                </c:pt>
                <c:pt idx="1743">
                  <c:v>2375.125</c:v>
                </c:pt>
                <c:pt idx="1744">
                  <c:v>2375.125</c:v>
                </c:pt>
                <c:pt idx="1745">
                  <c:v>2375.125</c:v>
                </c:pt>
                <c:pt idx="1746">
                  <c:v>2375.125</c:v>
                </c:pt>
                <c:pt idx="1747">
                  <c:v>7125.375</c:v>
                </c:pt>
                <c:pt idx="1748">
                  <c:v>4750.25</c:v>
                </c:pt>
                <c:pt idx="1749">
                  <c:v>9500.5</c:v>
                </c:pt>
                <c:pt idx="1750">
                  <c:v>2375.125</c:v>
                </c:pt>
                <c:pt idx="1751">
                  <c:v>4750.25</c:v>
                </c:pt>
                <c:pt idx="1752">
                  <c:v>2375.125</c:v>
                </c:pt>
                <c:pt idx="1753">
                  <c:v>9500.5</c:v>
                </c:pt>
                <c:pt idx="1754">
                  <c:v>9500.5</c:v>
                </c:pt>
                <c:pt idx="1755">
                  <c:v>2375.125</c:v>
                </c:pt>
                <c:pt idx="1756">
                  <c:v>2375.125</c:v>
                </c:pt>
                <c:pt idx="1757">
                  <c:v>4750.25</c:v>
                </c:pt>
                <c:pt idx="1758">
                  <c:v>7125.375</c:v>
                </c:pt>
                <c:pt idx="1759">
                  <c:v>2375.125</c:v>
                </c:pt>
                <c:pt idx="1760">
                  <c:v>2375.125</c:v>
                </c:pt>
                <c:pt idx="1761">
                  <c:v>2375.125</c:v>
                </c:pt>
                <c:pt idx="1762">
                  <c:v>7125.375</c:v>
                </c:pt>
                <c:pt idx="1763">
                  <c:v>2375.125</c:v>
                </c:pt>
                <c:pt idx="1764">
                  <c:v>2375.125</c:v>
                </c:pt>
                <c:pt idx="1765">
                  <c:v>2375.125</c:v>
                </c:pt>
                <c:pt idx="1766">
                  <c:v>16625.875</c:v>
                </c:pt>
                <c:pt idx="1767">
                  <c:v>7125.375</c:v>
                </c:pt>
                <c:pt idx="1768">
                  <c:v>4750.25</c:v>
                </c:pt>
                <c:pt idx="1769">
                  <c:v>9500.5</c:v>
                </c:pt>
                <c:pt idx="1770">
                  <c:v>16625.875</c:v>
                </c:pt>
                <c:pt idx="1771">
                  <c:v>2375.125</c:v>
                </c:pt>
                <c:pt idx="1772">
                  <c:v>4750.25</c:v>
                </c:pt>
                <c:pt idx="1773">
                  <c:v>9500.5</c:v>
                </c:pt>
                <c:pt idx="1774">
                  <c:v>19001</c:v>
                </c:pt>
                <c:pt idx="1775">
                  <c:v>4750.25</c:v>
                </c:pt>
                <c:pt idx="1776">
                  <c:v>2375.125</c:v>
                </c:pt>
                <c:pt idx="1777">
                  <c:v>16625.875</c:v>
                </c:pt>
                <c:pt idx="1778">
                  <c:v>9500.5</c:v>
                </c:pt>
                <c:pt idx="1779">
                  <c:v>4750.25</c:v>
                </c:pt>
                <c:pt idx="1780">
                  <c:v>4750.25</c:v>
                </c:pt>
                <c:pt idx="1781">
                  <c:v>7125.375</c:v>
                </c:pt>
                <c:pt idx="1782">
                  <c:v>2375.125</c:v>
                </c:pt>
                <c:pt idx="1783">
                  <c:v>2375.125</c:v>
                </c:pt>
                <c:pt idx="1784">
                  <c:v>11875.625</c:v>
                </c:pt>
                <c:pt idx="1785">
                  <c:v>2375.125</c:v>
                </c:pt>
                <c:pt idx="1786">
                  <c:v>7125.375</c:v>
                </c:pt>
                <c:pt idx="1787">
                  <c:v>4750.25</c:v>
                </c:pt>
                <c:pt idx="1788">
                  <c:v>2375.125</c:v>
                </c:pt>
                <c:pt idx="1789">
                  <c:v>7125.375</c:v>
                </c:pt>
                <c:pt idx="1790">
                  <c:v>2375.125</c:v>
                </c:pt>
                <c:pt idx="1791">
                  <c:v>2375.125</c:v>
                </c:pt>
                <c:pt idx="1792">
                  <c:v>2375.125</c:v>
                </c:pt>
                <c:pt idx="1793">
                  <c:v>4750.25</c:v>
                </c:pt>
                <c:pt idx="1794">
                  <c:v>2375.125</c:v>
                </c:pt>
                <c:pt idx="1795">
                  <c:v>2375.125</c:v>
                </c:pt>
                <c:pt idx="1796">
                  <c:v>2375.125</c:v>
                </c:pt>
                <c:pt idx="1797">
                  <c:v>2375.125</c:v>
                </c:pt>
                <c:pt idx="1798">
                  <c:v>2375.125</c:v>
                </c:pt>
                <c:pt idx="1799">
                  <c:v>2375.125</c:v>
                </c:pt>
                <c:pt idx="1800">
                  <c:v>2375.125</c:v>
                </c:pt>
                <c:pt idx="1801">
                  <c:v>2375.125</c:v>
                </c:pt>
                <c:pt idx="1802">
                  <c:v>2375.125</c:v>
                </c:pt>
                <c:pt idx="1803">
                  <c:v>7125.375</c:v>
                </c:pt>
                <c:pt idx="1804">
                  <c:v>2375.125</c:v>
                </c:pt>
                <c:pt idx="1805">
                  <c:v>2375.125</c:v>
                </c:pt>
                <c:pt idx="1806">
                  <c:v>2375.125</c:v>
                </c:pt>
                <c:pt idx="1807">
                  <c:v>4750.25</c:v>
                </c:pt>
                <c:pt idx="1808">
                  <c:v>4750.25</c:v>
                </c:pt>
                <c:pt idx="1809">
                  <c:v>2375.125</c:v>
                </c:pt>
                <c:pt idx="1810">
                  <c:v>2375.125</c:v>
                </c:pt>
                <c:pt idx="1811">
                  <c:v>2375.125</c:v>
                </c:pt>
                <c:pt idx="1812">
                  <c:v>2375.125</c:v>
                </c:pt>
                <c:pt idx="1813">
                  <c:v>4750.25</c:v>
                </c:pt>
                <c:pt idx="1814">
                  <c:v>11875.625</c:v>
                </c:pt>
                <c:pt idx="1815">
                  <c:v>9500.5</c:v>
                </c:pt>
                <c:pt idx="1816">
                  <c:v>19001</c:v>
                </c:pt>
                <c:pt idx="1817">
                  <c:v>2375.125</c:v>
                </c:pt>
                <c:pt idx="1818">
                  <c:v>4750.25</c:v>
                </c:pt>
                <c:pt idx="1819">
                  <c:v>11875.625</c:v>
                </c:pt>
                <c:pt idx="1820">
                  <c:v>11875.625</c:v>
                </c:pt>
                <c:pt idx="1821">
                  <c:v>4750.25</c:v>
                </c:pt>
                <c:pt idx="1822">
                  <c:v>4750.25</c:v>
                </c:pt>
                <c:pt idx="1823">
                  <c:v>16625.875</c:v>
                </c:pt>
                <c:pt idx="1824">
                  <c:v>2375.125</c:v>
                </c:pt>
                <c:pt idx="1825">
                  <c:v>7125.375</c:v>
                </c:pt>
                <c:pt idx="1826">
                  <c:v>11875.625</c:v>
                </c:pt>
                <c:pt idx="1827">
                  <c:v>2375.125</c:v>
                </c:pt>
                <c:pt idx="1828">
                  <c:v>2375.125</c:v>
                </c:pt>
                <c:pt idx="1829">
                  <c:v>11875.625</c:v>
                </c:pt>
                <c:pt idx="1830">
                  <c:v>9500.5</c:v>
                </c:pt>
                <c:pt idx="1831">
                  <c:v>9500.5</c:v>
                </c:pt>
                <c:pt idx="1832">
                  <c:v>7125.375</c:v>
                </c:pt>
                <c:pt idx="1833">
                  <c:v>4750.25</c:v>
                </c:pt>
                <c:pt idx="1834">
                  <c:v>4750.25</c:v>
                </c:pt>
                <c:pt idx="1835">
                  <c:v>9500.5</c:v>
                </c:pt>
                <c:pt idx="1836">
                  <c:v>4750.25</c:v>
                </c:pt>
                <c:pt idx="1837">
                  <c:v>7125.375</c:v>
                </c:pt>
                <c:pt idx="1838">
                  <c:v>9500.5</c:v>
                </c:pt>
                <c:pt idx="1839">
                  <c:v>14250.75</c:v>
                </c:pt>
                <c:pt idx="1840">
                  <c:v>4750.25</c:v>
                </c:pt>
                <c:pt idx="1841">
                  <c:v>7125.375</c:v>
                </c:pt>
                <c:pt idx="1842">
                  <c:v>9500.5</c:v>
                </c:pt>
                <c:pt idx="1843">
                  <c:v>4750.25</c:v>
                </c:pt>
                <c:pt idx="1844">
                  <c:v>4750.25</c:v>
                </c:pt>
                <c:pt idx="1845">
                  <c:v>7125.375</c:v>
                </c:pt>
                <c:pt idx="1846">
                  <c:v>2375.125</c:v>
                </c:pt>
                <c:pt idx="1847">
                  <c:v>2375.125</c:v>
                </c:pt>
                <c:pt idx="1848">
                  <c:v>2375.125</c:v>
                </c:pt>
                <c:pt idx="1849">
                  <c:v>2375.125</c:v>
                </c:pt>
                <c:pt idx="1850">
                  <c:v>2375.125</c:v>
                </c:pt>
                <c:pt idx="1851">
                  <c:v>4750.25</c:v>
                </c:pt>
                <c:pt idx="1852">
                  <c:v>2375.125</c:v>
                </c:pt>
                <c:pt idx="1853">
                  <c:v>2375.125</c:v>
                </c:pt>
                <c:pt idx="1854">
                  <c:v>2375.125</c:v>
                </c:pt>
                <c:pt idx="1855">
                  <c:v>4750.25</c:v>
                </c:pt>
                <c:pt idx="1856">
                  <c:v>2375.125</c:v>
                </c:pt>
                <c:pt idx="1857">
                  <c:v>2375.125</c:v>
                </c:pt>
                <c:pt idx="1858">
                  <c:v>4750.25</c:v>
                </c:pt>
                <c:pt idx="1859">
                  <c:v>2375.125</c:v>
                </c:pt>
                <c:pt idx="1860">
                  <c:v>2375.125</c:v>
                </c:pt>
                <c:pt idx="1861">
                  <c:v>2375.125</c:v>
                </c:pt>
                <c:pt idx="1862">
                  <c:v>2375.125</c:v>
                </c:pt>
                <c:pt idx="1863">
                  <c:v>2375.125</c:v>
                </c:pt>
                <c:pt idx="1864">
                  <c:v>2375.125</c:v>
                </c:pt>
                <c:pt idx="1865">
                  <c:v>2375.125</c:v>
                </c:pt>
                <c:pt idx="1866">
                  <c:v>2375.125</c:v>
                </c:pt>
                <c:pt idx="1867">
                  <c:v>2375.125</c:v>
                </c:pt>
                <c:pt idx="1868">
                  <c:v>2375.125</c:v>
                </c:pt>
                <c:pt idx="1869">
                  <c:v>4750.25</c:v>
                </c:pt>
                <c:pt idx="1870">
                  <c:v>4750.25</c:v>
                </c:pt>
                <c:pt idx="1871">
                  <c:v>2375.125</c:v>
                </c:pt>
                <c:pt idx="1872">
                  <c:v>4750.25</c:v>
                </c:pt>
                <c:pt idx="1873">
                  <c:v>2375.125</c:v>
                </c:pt>
                <c:pt idx="1874">
                  <c:v>2375.125</c:v>
                </c:pt>
                <c:pt idx="1875">
                  <c:v>2375.125</c:v>
                </c:pt>
                <c:pt idx="1876">
                  <c:v>2375.125</c:v>
                </c:pt>
                <c:pt idx="1877">
                  <c:v>2375.125</c:v>
                </c:pt>
                <c:pt idx="1878">
                  <c:v>2375.125</c:v>
                </c:pt>
                <c:pt idx="1879">
                  <c:v>4750.25</c:v>
                </c:pt>
                <c:pt idx="1880">
                  <c:v>2375.125</c:v>
                </c:pt>
                <c:pt idx="1881">
                  <c:v>2375.125</c:v>
                </c:pt>
                <c:pt idx="1882">
                  <c:v>4750.25</c:v>
                </c:pt>
                <c:pt idx="1883">
                  <c:v>7125.375</c:v>
                </c:pt>
                <c:pt idx="1884">
                  <c:v>16625.875</c:v>
                </c:pt>
                <c:pt idx="1885">
                  <c:v>19001</c:v>
                </c:pt>
                <c:pt idx="1886">
                  <c:v>21376.125</c:v>
                </c:pt>
                <c:pt idx="1887">
                  <c:v>21376.125</c:v>
                </c:pt>
                <c:pt idx="1888">
                  <c:v>9500.5</c:v>
                </c:pt>
                <c:pt idx="1889">
                  <c:v>23751.25</c:v>
                </c:pt>
                <c:pt idx="1890">
                  <c:v>19001</c:v>
                </c:pt>
                <c:pt idx="1891">
                  <c:v>7125.375</c:v>
                </c:pt>
                <c:pt idx="1892">
                  <c:v>16625.875</c:v>
                </c:pt>
                <c:pt idx="1893">
                  <c:v>14250.75</c:v>
                </c:pt>
                <c:pt idx="1894">
                  <c:v>30876.625</c:v>
                </c:pt>
                <c:pt idx="1895">
                  <c:v>14250.75</c:v>
                </c:pt>
                <c:pt idx="1896">
                  <c:v>19001</c:v>
                </c:pt>
                <c:pt idx="1897">
                  <c:v>7125.375</c:v>
                </c:pt>
                <c:pt idx="1898">
                  <c:v>7125.375</c:v>
                </c:pt>
                <c:pt idx="1899">
                  <c:v>14250.75</c:v>
                </c:pt>
                <c:pt idx="1900">
                  <c:v>26126.375</c:v>
                </c:pt>
                <c:pt idx="1901">
                  <c:v>26126.375</c:v>
                </c:pt>
                <c:pt idx="1902">
                  <c:v>106880.625</c:v>
                </c:pt>
                <c:pt idx="1903">
                  <c:v>232762.25</c:v>
                </c:pt>
                <c:pt idx="1904">
                  <c:v>171009</c:v>
                </c:pt>
                <c:pt idx="1905">
                  <c:v>244637.875</c:v>
                </c:pt>
                <c:pt idx="1906">
                  <c:v>325392.125</c:v>
                </c:pt>
                <c:pt idx="1907">
                  <c:v>304016</c:v>
                </c:pt>
                <c:pt idx="1908">
                  <c:v>282639.875</c:v>
                </c:pt>
                <c:pt idx="1909">
                  <c:v>394270.75</c:v>
                </c:pt>
                <c:pt idx="1910">
                  <c:v>501151.375</c:v>
                </c:pt>
                <c:pt idx="1911">
                  <c:v>446523.5</c:v>
                </c:pt>
                <c:pt idx="1912">
                  <c:v>444148.375</c:v>
                </c:pt>
                <c:pt idx="1913">
                  <c:v>479775.25</c:v>
                </c:pt>
                <c:pt idx="1914">
                  <c:v>446523.5</c:v>
                </c:pt>
                <c:pt idx="1915">
                  <c:v>410896.625</c:v>
                </c:pt>
                <c:pt idx="1916">
                  <c:v>320641.875</c:v>
                </c:pt>
                <c:pt idx="1917">
                  <c:v>306391.125</c:v>
                </c:pt>
                <c:pt idx="1918">
                  <c:v>225636.875</c:v>
                </c:pt>
                <c:pt idx="1919">
                  <c:v>273139.375</c:v>
                </c:pt>
                <c:pt idx="1920">
                  <c:v>192385.125</c:v>
                </c:pt>
                <c:pt idx="1921">
                  <c:v>182884.625</c:v>
                </c:pt>
                <c:pt idx="1922">
                  <c:v>242262.75</c:v>
                </c:pt>
                <c:pt idx="1923">
                  <c:v>239887.625</c:v>
                </c:pt>
                <c:pt idx="1924">
                  <c:v>159133.375</c:v>
                </c:pt>
                <c:pt idx="1925">
                  <c:v>187634.875</c:v>
                </c:pt>
                <c:pt idx="1926">
                  <c:v>211386.125</c:v>
                </c:pt>
                <c:pt idx="1927">
                  <c:v>159133.375</c:v>
                </c:pt>
                <c:pt idx="1928">
                  <c:v>102130.375</c:v>
                </c:pt>
                <c:pt idx="1929">
                  <c:v>85504.5</c:v>
                </c:pt>
                <c:pt idx="1930">
                  <c:v>87879.625</c:v>
                </c:pt>
                <c:pt idx="1931">
                  <c:v>80754.25</c:v>
                </c:pt>
                <c:pt idx="1932">
                  <c:v>92629.875</c:v>
                </c:pt>
                <c:pt idx="1933">
                  <c:v>85504.5</c:v>
                </c:pt>
                <c:pt idx="1934">
                  <c:v>87879.625</c:v>
                </c:pt>
                <c:pt idx="1935">
                  <c:v>61753.25</c:v>
                </c:pt>
                <c:pt idx="1936">
                  <c:v>59378.125</c:v>
                </c:pt>
                <c:pt idx="1937">
                  <c:v>40377.125</c:v>
                </c:pt>
                <c:pt idx="1938">
                  <c:v>47502.5</c:v>
                </c:pt>
                <c:pt idx="1939">
                  <c:v>33251.75</c:v>
                </c:pt>
                <c:pt idx="1940">
                  <c:v>33251.75</c:v>
                </c:pt>
                <c:pt idx="1941">
                  <c:v>14250.75</c:v>
                </c:pt>
                <c:pt idx="1942">
                  <c:v>16625.875</c:v>
                </c:pt>
                <c:pt idx="1943">
                  <c:v>14250.75</c:v>
                </c:pt>
                <c:pt idx="1944">
                  <c:v>19001</c:v>
                </c:pt>
                <c:pt idx="1945">
                  <c:v>19001</c:v>
                </c:pt>
                <c:pt idx="1946">
                  <c:v>23751.25</c:v>
                </c:pt>
                <c:pt idx="1947">
                  <c:v>11875.625</c:v>
                </c:pt>
                <c:pt idx="1948">
                  <c:v>19001</c:v>
                </c:pt>
                <c:pt idx="1949">
                  <c:v>16625.875</c:v>
                </c:pt>
                <c:pt idx="1950">
                  <c:v>11875.625</c:v>
                </c:pt>
                <c:pt idx="1951">
                  <c:v>7125.375</c:v>
                </c:pt>
                <c:pt idx="1952">
                  <c:v>9500.5</c:v>
                </c:pt>
                <c:pt idx="1953">
                  <c:v>4750.25</c:v>
                </c:pt>
                <c:pt idx="1954">
                  <c:v>9500.5</c:v>
                </c:pt>
                <c:pt idx="1955">
                  <c:v>4750.25</c:v>
                </c:pt>
                <c:pt idx="1956">
                  <c:v>2375.125</c:v>
                </c:pt>
                <c:pt idx="1957">
                  <c:v>4750.25</c:v>
                </c:pt>
                <c:pt idx="1958">
                  <c:v>2375.125</c:v>
                </c:pt>
                <c:pt idx="1959">
                  <c:v>4750.25</c:v>
                </c:pt>
                <c:pt idx="1960">
                  <c:v>2375.125</c:v>
                </c:pt>
                <c:pt idx="1961">
                  <c:v>2375.125</c:v>
                </c:pt>
                <c:pt idx="1962">
                  <c:v>2375.125</c:v>
                </c:pt>
                <c:pt idx="1963">
                  <c:v>2375.125</c:v>
                </c:pt>
                <c:pt idx="1964">
                  <c:v>2375.125</c:v>
                </c:pt>
                <c:pt idx="1965">
                  <c:v>2375.125</c:v>
                </c:pt>
                <c:pt idx="1966">
                  <c:v>2375.125</c:v>
                </c:pt>
                <c:pt idx="1967">
                  <c:v>2375.125</c:v>
                </c:pt>
                <c:pt idx="1968">
                  <c:v>2375.125</c:v>
                </c:pt>
                <c:pt idx="1969">
                  <c:v>2375.125</c:v>
                </c:pt>
                <c:pt idx="1970">
                  <c:v>2375.125</c:v>
                </c:pt>
                <c:pt idx="1971">
                  <c:v>4750.25</c:v>
                </c:pt>
                <c:pt idx="1972">
                  <c:v>2375.125</c:v>
                </c:pt>
                <c:pt idx="1973">
                  <c:v>2375.125</c:v>
                </c:pt>
                <c:pt idx="1974">
                  <c:v>4750.25</c:v>
                </c:pt>
                <c:pt idx="1975">
                  <c:v>2375.125</c:v>
                </c:pt>
                <c:pt idx="1976">
                  <c:v>2375.125</c:v>
                </c:pt>
                <c:pt idx="1977">
                  <c:v>2375.125</c:v>
                </c:pt>
                <c:pt idx="1978">
                  <c:v>4750.25</c:v>
                </c:pt>
                <c:pt idx="1979">
                  <c:v>4750.25</c:v>
                </c:pt>
                <c:pt idx="1980">
                  <c:v>2375.125</c:v>
                </c:pt>
                <c:pt idx="1981">
                  <c:v>2375.125</c:v>
                </c:pt>
                <c:pt idx="1982">
                  <c:v>2375.125</c:v>
                </c:pt>
                <c:pt idx="1983">
                  <c:v>4750.25</c:v>
                </c:pt>
                <c:pt idx="1984">
                  <c:v>4750.25</c:v>
                </c:pt>
                <c:pt idx="1985">
                  <c:v>2375.125</c:v>
                </c:pt>
                <c:pt idx="1986">
                  <c:v>2375.125</c:v>
                </c:pt>
                <c:pt idx="1987">
                  <c:v>2375.125</c:v>
                </c:pt>
                <c:pt idx="1988">
                  <c:v>2375.125</c:v>
                </c:pt>
                <c:pt idx="1989">
                  <c:v>2375.125</c:v>
                </c:pt>
                <c:pt idx="1990">
                  <c:v>2375.125</c:v>
                </c:pt>
                <c:pt idx="1991">
                  <c:v>2375.125</c:v>
                </c:pt>
                <c:pt idx="1992">
                  <c:v>2375.125</c:v>
                </c:pt>
                <c:pt idx="1993">
                  <c:v>4750.25</c:v>
                </c:pt>
                <c:pt idx="1994">
                  <c:v>2375.125</c:v>
                </c:pt>
                <c:pt idx="1995">
                  <c:v>4750.25</c:v>
                </c:pt>
                <c:pt idx="1996">
                  <c:v>2375.125</c:v>
                </c:pt>
                <c:pt idx="1997">
                  <c:v>2375.125</c:v>
                </c:pt>
                <c:pt idx="1998">
                  <c:v>7125.375</c:v>
                </c:pt>
                <c:pt idx="1999">
                  <c:v>14250.75</c:v>
                </c:pt>
                <c:pt idx="2000">
                  <c:v>7125.375</c:v>
                </c:pt>
                <c:pt idx="2001">
                  <c:v>9500.5</c:v>
                </c:pt>
                <c:pt idx="2002">
                  <c:v>9500.5</c:v>
                </c:pt>
                <c:pt idx="2003">
                  <c:v>16625.875</c:v>
                </c:pt>
                <c:pt idx="2004">
                  <c:v>7125.375</c:v>
                </c:pt>
                <c:pt idx="2005">
                  <c:v>7125.375</c:v>
                </c:pt>
                <c:pt idx="2006">
                  <c:v>2375.125</c:v>
                </c:pt>
                <c:pt idx="2007">
                  <c:v>4750.25</c:v>
                </c:pt>
                <c:pt idx="2008">
                  <c:v>14250.75</c:v>
                </c:pt>
                <c:pt idx="2009">
                  <c:v>9500.5</c:v>
                </c:pt>
                <c:pt idx="2010">
                  <c:v>7125.375</c:v>
                </c:pt>
                <c:pt idx="2011">
                  <c:v>16625.875</c:v>
                </c:pt>
                <c:pt idx="2012">
                  <c:v>14250.75</c:v>
                </c:pt>
                <c:pt idx="2013">
                  <c:v>11875.625</c:v>
                </c:pt>
                <c:pt idx="2014">
                  <c:v>19001</c:v>
                </c:pt>
                <c:pt idx="2015">
                  <c:v>4750.25</c:v>
                </c:pt>
                <c:pt idx="2016">
                  <c:v>7125.375</c:v>
                </c:pt>
                <c:pt idx="2017">
                  <c:v>11875.625</c:v>
                </c:pt>
                <c:pt idx="2018">
                  <c:v>4750.25</c:v>
                </c:pt>
                <c:pt idx="2019">
                  <c:v>9500.5</c:v>
                </c:pt>
                <c:pt idx="2020">
                  <c:v>2375.125</c:v>
                </c:pt>
                <c:pt idx="2021">
                  <c:v>2375.125</c:v>
                </c:pt>
                <c:pt idx="2022">
                  <c:v>2375.125</c:v>
                </c:pt>
                <c:pt idx="2023">
                  <c:v>7125.375</c:v>
                </c:pt>
                <c:pt idx="2024">
                  <c:v>2375.125</c:v>
                </c:pt>
                <c:pt idx="2025">
                  <c:v>9500.5</c:v>
                </c:pt>
                <c:pt idx="2026">
                  <c:v>2375.125</c:v>
                </c:pt>
                <c:pt idx="2027">
                  <c:v>4750.25</c:v>
                </c:pt>
                <c:pt idx="2028">
                  <c:v>2375.125</c:v>
                </c:pt>
                <c:pt idx="2029">
                  <c:v>4750.25</c:v>
                </c:pt>
                <c:pt idx="2030">
                  <c:v>2375.125</c:v>
                </c:pt>
                <c:pt idx="2031">
                  <c:v>2375.125</c:v>
                </c:pt>
                <c:pt idx="2032">
                  <c:v>2375.125</c:v>
                </c:pt>
                <c:pt idx="2033">
                  <c:v>2375.125</c:v>
                </c:pt>
                <c:pt idx="2034">
                  <c:v>2375.125</c:v>
                </c:pt>
                <c:pt idx="2035">
                  <c:v>2375.125</c:v>
                </c:pt>
                <c:pt idx="2036">
                  <c:v>2375.125</c:v>
                </c:pt>
                <c:pt idx="2037">
                  <c:v>2375.125</c:v>
                </c:pt>
                <c:pt idx="2038">
                  <c:v>2375.125</c:v>
                </c:pt>
                <c:pt idx="2039">
                  <c:v>2375.125</c:v>
                </c:pt>
                <c:pt idx="2040">
                  <c:v>2375.125</c:v>
                </c:pt>
                <c:pt idx="2041">
                  <c:v>4750.25</c:v>
                </c:pt>
                <c:pt idx="2042">
                  <c:v>4750.25</c:v>
                </c:pt>
                <c:pt idx="2043">
                  <c:v>2375.125</c:v>
                </c:pt>
                <c:pt idx="2044">
                  <c:v>2375.125</c:v>
                </c:pt>
                <c:pt idx="2045">
                  <c:v>2375.125</c:v>
                </c:pt>
                <c:pt idx="2046">
                  <c:v>2375.125</c:v>
                </c:pt>
                <c:pt idx="2047">
                  <c:v>2375.125</c:v>
                </c:pt>
                <c:pt idx="2048">
                  <c:v>2375.125</c:v>
                </c:pt>
                <c:pt idx="2049">
                  <c:v>4750.25</c:v>
                </c:pt>
                <c:pt idx="2050">
                  <c:v>2375.125</c:v>
                </c:pt>
                <c:pt idx="2051">
                  <c:v>2375.125</c:v>
                </c:pt>
                <c:pt idx="2052">
                  <c:v>2375.125</c:v>
                </c:pt>
                <c:pt idx="2053">
                  <c:v>2375.125</c:v>
                </c:pt>
                <c:pt idx="2054">
                  <c:v>2375.125</c:v>
                </c:pt>
                <c:pt idx="2055">
                  <c:v>2375.125</c:v>
                </c:pt>
                <c:pt idx="2056">
                  <c:v>2375.125</c:v>
                </c:pt>
                <c:pt idx="2057">
                  <c:v>2375.125</c:v>
                </c:pt>
                <c:pt idx="2058">
                  <c:v>2375.125</c:v>
                </c:pt>
                <c:pt idx="2059">
                  <c:v>4750.25</c:v>
                </c:pt>
                <c:pt idx="2060">
                  <c:v>4750.25</c:v>
                </c:pt>
                <c:pt idx="2061">
                  <c:v>2375.125</c:v>
                </c:pt>
                <c:pt idx="2062">
                  <c:v>2375.125</c:v>
                </c:pt>
                <c:pt idx="2063">
                  <c:v>2375.125</c:v>
                </c:pt>
                <c:pt idx="2064">
                  <c:v>2375.125</c:v>
                </c:pt>
                <c:pt idx="2065">
                  <c:v>4750.25</c:v>
                </c:pt>
                <c:pt idx="2066">
                  <c:v>2375.125</c:v>
                </c:pt>
                <c:pt idx="2067">
                  <c:v>4750.25</c:v>
                </c:pt>
                <c:pt idx="2068">
                  <c:v>2375.125</c:v>
                </c:pt>
                <c:pt idx="2069">
                  <c:v>4750.25</c:v>
                </c:pt>
                <c:pt idx="2070">
                  <c:v>4750.25</c:v>
                </c:pt>
                <c:pt idx="2071">
                  <c:v>7125.375</c:v>
                </c:pt>
                <c:pt idx="2072">
                  <c:v>4750.25</c:v>
                </c:pt>
                <c:pt idx="2073">
                  <c:v>4750.25</c:v>
                </c:pt>
                <c:pt idx="2074">
                  <c:v>2375.125</c:v>
                </c:pt>
                <c:pt idx="2075">
                  <c:v>7125.375</c:v>
                </c:pt>
                <c:pt idx="2076">
                  <c:v>7125.375</c:v>
                </c:pt>
                <c:pt idx="2077">
                  <c:v>7125.375</c:v>
                </c:pt>
                <c:pt idx="2078">
                  <c:v>4750.25</c:v>
                </c:pt>
                <c:pt idx="2079">
                  <c:v>2375.125</c:v>
                </c:pt>
                <c:pt idx="2080">
                  <c:v>4750.25</c:v>
                </c:pt>
                <c:pt idx="2081">
                  <c:v>2375.125</c:v>
                </c:pt>
                <c:pt idx="2082">
                  <c:v>4750.25</c:v>
                </c:pt>
                <c:pt idx="2083">
                  <c:v>4750.25</c:v>
                </c:pt>
                <c:pt idx="2084">
                  <c:v>4750.25</c:v>
                </c:pt>
                <c:pt idx="2085">
                  <c:v>7125.375</c:v>
                </c:pt>
                <c:pt idx="2086">
                  <c:v>2375.125</c:v>
                </c:pt>
                <c:pt idx="2087">
                  <c:v>7125.375</c:v>
                </c:pt>
                <c:pt idx="2088">
                  <c:v>2375.125</c:v>
                </c:pt>
                <c:pt idx="2089">
                  <c:v>16625.875</c:v>
                </c:pt>
                <c:pt idx="2090">
                  <c:v>2375.125</c:v>
                </c:pt>
                <c:pt idx="2091">
                  <c:v>4750.25</c:v>
                </c:pt>
                <c:pt idx="2092">
                  <c:v>4750.25</c:v>
                </c:pt>
                <c:pt idx="2093">
                  <c:v>14250.75</c:v>
                </c:pt>
                <c:pt idx="2094">
                  <c:v>2375.125</c:v>
                </c:pt>
                <c:pt idx="2095">
                  <c:v>4750.25</c:v>
                </c:pt>
                <c:pt idx="2096">
                  <c:v>2375.125</c:v>
                </c:pt>
                <c:pt idx="2097">
                  <c:v>9500.5</c:v>
                </c:pt>
                <c:pt idx="2098">
                  <c:v>7125.375</c:v>
                </c:pt>
                <c:pt idx="2099">
                  <c:v>11875.625</c:v>
                </c:pt>
                <c:pt idx="2100">
                  <c:v>19001</c:v>
                </c:pt>
                <c:pt idx="2101">
                  <c:v>7125.375</c:v>
                </c:pt>
                <c:pt idx="2102">
                  <c:v>16625.875</c:v>
                </c:pt>
                <c:pt idx="2103">
                  <c:v>16625.875</c:v>
                </c:pt>
                <c:pt idx="2104">
                  <c:v>26126.375</c:v>
                </c:pt>
                <c:pt idx="2105">
                  <c:v>21376.125</c:v>
                </c:pt>
                <c:pt idx="2106">
                  <c:v>21376.125</c:v>
                </c:pt>
                <c:pt idx="2107">
                  <c:v>35626.875</c:v>
                </c:pt>
                <c:pt idx="2108">
                  <c:v>40377.125</c:v>
                </c:pt>
                <c:pt idx="2109">
                  <c:v>21376.125</c:v>
                </c:pt>
                <c:pt idx="2110">
                  <c:v>54627.875</c:v>
                </c:pt>
                <c:pt idx="2111">
                  <c:v>30876.625</c:v>
                </c:pt>
                <c:pt idx="2112">
                  <c:v>30876.625</c:v>
                </c:pt>
                <c:pt idx="2113">
                  <c:v>16625.875</c:v>
                </c:pt>
                <c:pt idx="2114">
                  <c:v>21376.125</c:v>
                </c:pt>
                <c:pt idx="2115">
                  <c:v>21376.125</c:v>
                </c:pt>
                <c:pt idx="2116">
                  <c:v>19001</c:v>
                </c:pt>
                <c:pt idx="2117">
                  <c:v>23751.25</c:v>
                </c:pt>
                <c:pt idx="2118">
                  <c:v>28501.5</c:v>
                </c:pt>
                <c:pt idx="2119">
                  <c:v>23751.25</c:v>
                </c:pt>
                <c:pt idx="2120">
                  <c:v>23751.25</c:v>
                </c:pt>
                <c:pt idx="2121">
                  <c:v>19001</c:v>
                </c:pt>
                <c:pt idx="2122">
                  <c:v>11875.625</c:v>
                </c:pt>
                <c:pt idx="2123">
                  <c:v>16625.875</c:v>
                </c:pt>
                <c:pt idx="2124">
                  <c:v>11875.625</c:v>
                </c:pt>
                <c:pt idx="2125">
                  <c:v>7125.375</c:v>
                </c:pt>
                <c:pt idx="2126">
                  <c:v>7125.375</c:v>
                </c:pt>
                <c:pt idx="2127">
                  <c:v>19001</c:v>
                </c:pt>
                <c:pt idx="2128">
                  <c:v>7125.375</c:v>
                </c:pt>
                <c:pt idx="2129">
                  <c:v>9500.5</c:v>
                </c:pt>
                <c:pt idx="2130">
                  <c:v>14250.75</c:v>
                </c:pt>
                <c:pt idx="2131">
                  <c:v>23751.25</c:v>
                </c:pt>
                <c:pt idx="2132">
                  <c:v>4750.25</c:v>
                </c:pt>
                <c:pt idx="2133">
                  <c:v>2375.125</c:v>
                </c:pt>
                <c:pt idx="2134">
                  <c:v>2375.125</c:v>
                </c:pt>
                <c:pt idx="2135">
                  <c:v>2375.125</c:v>
                </c:pt>
                <c:pt idx="2136">
                  <c:v>2375.125</c:v>
                </c:pt>
                <c:pt idx="2137">
                  <c:v>2375.125</c:v>
                </c:pt>
                <c:pt idx="2138">
                  <c:v>7125.375</c:v>
                </c:pt>
                <c:pt idx="2139">
                  <c:v>4750.25</c:v>
                </c:pt>
                <c:pt idx="2140">
                  <c:v>2375.125</c:v>
                </c:pt>
                <c:pt idx="2141">
                  <c:v>2375.125</c:v>
                </c:pt>
                <c:pt idx="2142">
                  <c:v>2375.125</c:v>
                </c:pt>
                <c:pt idx="2143">
                  <c:v>2375.125</c:v>
                </c:pt>
                <c:pt idx="2144">
                  <c:v>4750.25</c:v>
                </c:pt>
                <c:pt idx="2145">
                  <c:v>2375.125</c:v>
                </c:pt>
                <c:pt idx="2146">
                  <c:v>2375.125</c:v>
                </c:pt>
                <c:pt idx="2147">
                  <c:v>2375.125</c:v>
                </c:pt>
                <c:pt idx="2148">
                  <c:v>2375.125</c:v>
                </c:pt>
                <c:pt idx="2149">
                  <c:v>2375.125</c:v>
                </c:pt>
                <c:pt idx="2150">
                  <c:v>2375.125</c:v>
                </c:pt>
                <c:pt idx="2151">
                  <c:v>2375.125</c:v>
                </c:pt>
                <c:pt idx="2152">
                  <c:v>2375.125</c:v>
                </c:pt>
                <c:pt idx="2153">
                  <c:v>2375.125</c:v>
                </c:pt>
                <c:pt idx="2154">
                  <c:v>2375.125</c:v>
                </c:pt>
                <c:pt idx="2155">
                  <c:v>2375.125</c:v>
                </c:pt>
                <c:pt idx="2156">
                  <c:v>2375.125</c:v>
                </c:pt>
                <c:pt idx="2157">
                  <c:v>2375.125</c:v>
                </c:pt>
                <c:pt idx="2158">
                  <c:v>2375.125</c:v>
                </c:pt>
                <c:pt idx="2159">
                  <c:v>4750.25</c:v>
                </c:pt>
                <c:pt idx="2160">
                  <c:v>4750.25</c:v>
                </c:pt>
                <c:pt idx="2161">
                  <c:v>4750.25</c:v>
                </c:pt>
                <c:pt idx="2162">
                  <c:v>2375.125</c:v>
                </c:pt>
                <c:pt idx="2163">
                  <c:v>2375.125</c:v>
                </c:pt>
                <c:pt idx="2164">
                  <c:v>2375.125</c:v>
                </c:pt>
                <c:pt idx="2165">
                  <c:v>4750.25</c:v>
                </c:pt>
                <c:pt idx="2166">
                  <c:v>2375.125</c:v>
                </c:pt>
                <c:pt idx="2167">
                  <c:v>2375.125</c:v>
                </c:pt>
                <c:pt idx="2168">
                  <c:v>2375.125</c:v>
                </c:pt>
                <c:pt idx="2169">
                  <c:v>2375.125</c:v>
                </c:pt>
                <c:pt idx="2170">
                  <c:v>2375.125</c:v>
                </c:pt>
                <c:pt idx="2171">
                  <c:v>4750.25</c:v>
                </c:pt>
                <c:pt idx="2172">
                  <c:v>2375.125</c:v>
                </c:pt>
                <c:pt idx="2173">
                  <c:v>2375.125</c:v>
                </c:pt>
                <c:pt idx="2174">
                  <c:v>2375.125</c:v>
                </c:pt>
                <c:pt idx="2175">
                  <c:v>2375.125</c:v>
                </c:pt>
                <c:pt idx="2176">
                  <c:v>2375.125</c:v>
                </c:pt>
                <c:pt idx="2177">
                  <c:v>2375.125</c:v>
                </c:pt>
                <c:pt idx="2178">
                  <c:v>2375.125</c:v>
                </c:pt>
                <c:pt idx="2179">
                  <c:v>4750.25</c:v>
                </c:pt>
                <c:pt idx="2180">
                  <c:v>4750.25</c:v>
                </c:pt>
                <c:pt idx="2181">
                  <c:v>2375.125</c:v>
                </c:pt>
                <c:pt idx="2182">
                  <c:v>2375.125</c:v>
                </c:pt>
                <c:pt idx="2183">
                  <c:v>2375.125</c:v>
                </c:pt>
                <c:pt idx="2184">
                  <c:v>2375.125</c:v>
                </c:pt>
                <c:pt idx="2185">
                  <c:v>2375.125</c:v>
                </c:pt>
                <c:pt idx="2186">
                  <c:v>7125.375</c:v>
                </c:pt>
                <c:pt idx="2187">
                  <c:v>2375.125</c:v>
                </c:pt>
                <c:pt idx="2188">
                  <c:v>2375.125</c:v>
                </c:pt>
                <c:pt idx="2189">
                  <c:v>4750.25</c:v>
                </c:pt>
                <c:pt idx="2190">
                  <c:v>2375.125</c:v>
                </c:pt>
                <c:pt idx="2191">
                  <c:v>2375.125</c:v>
                </c:pt>
                <c:pt idx="2192">
                  <c:v>2375.125</c:v>
                </c:pt>
                <c:pt idx="2193">
                  <c:v>2375.125</c:v>
                </c:pt>
                <c:pt idx="2194">
                  <c:v>2375.125</c:v>
                </c:pt>
                <c:pt idx="2195">
                  <c:v>2375.125</c:v>
                </c:pt>
                <c:pt idx="2196">
                  <c:v>2375.125</c:v>
                </c:pt>
                <c:pt idx="2197">
                  <c:v>2375.125</c:v>
                </c:pt>
                <c:pt idx="2198">
                  <c:v>2375.125</c:v>
                </c:pt>
                <c:pt idx="2199">
                  <c:v>2375.125</c:v>
                </c:pt>
                <c:pt idx="2200">
                  <c:v>4750.25</c:v>
                </c:pt>
                <c:pt idx="2201">
                  <c:v>2375.125</c:v>
                </c:pt>
                <c:pt idx="2202">
                  <c:v>2375.125</c:v>
                </c:pt>
                <c:pt idx="2203">
                  <c:v>2375.125</c:v>
                </c:pt>
                <c:pt idx="2204">
                  <c:v>2375.125</c:v>
                </c:pt>
                <c:pt idx="2205">
                  <c:v>2375.125</c:v>
                </c:pt>
                <c:pt idx="2206">
                  <c:v>2375.125</c:v>
                </c:pt>
                <c:pt idx="2207">
                  <c:v>2375.125</c:v>
                </c:pt>
                <c:pt idx="2208">
                  <c:v>2375.125</c:v>
                </c:pt>
                <c:pt idx="2209">
                  <c:v>2375.125</c:v>
                </c:pt>
                <c:pt idx="2210">
                  <c:v>4750.25</c:v>
                </c:pt>
                <c:pt idx="2211">
                  <c:v>2375.125</c:v>
                </c:pt>
                <c:pt idx="2212">
                  <c:v>2375.125</c:v>
                </c:pt>
                <c:pt idx="2213">
                  <c:v>2375.125</c:v>
                </c:pt>
                <c:pt idx="2214">
                  <c:v>2375.125</c:v>
                </c:pt>
                <c:pt idx="2215">
                  <c:v>2375.125</c:v>
                </c:pt>
                <c:pt idx="2216">
                  <c:v>2375.125</c:v>
                </c:pt>
                <c:pt idx="2217">
                  <c:v>4750.25</c:v>
                </c:pt>
                <c:pt idx="2218">
                  <c:v>2375.125</c:v>
                </c:pt>
                <c:pt idx="2219">
                  <c:v>2375.125</c:v>
                </c:pt>
                <c:pt idx="2220">
                  <c:v>2375.125</c:v>
                </c:pt>
                <c:pt idx="2221">
                  <c:v>2375.125</c:v>
                </c:pt>
                <c:pt idx="2222">
                  <c:v>2375.125</c:v>
                </c:pt>
                <c:pt idx="2223">
                  <c:v>2375.125</c:v>
                </c:pt>
                <c:pt idx="2224">
                  <c:v>2375.125</c:v>
                </c:pt>
                <c:pt idx="2225">
                  <c:v>2375.125</c:v>
                </c:pt>
                <c:pt idx="2226">
                  <c:v>2375.125</c:v>
                </c:pt>
                <c:pt idx="2227">
                  <c:v>2375.125</c:v>
                </c:pt>
                <c:pt idx="2228">
                  <c:v>2375.125</c:v>
                </c:pt>
                <c:pt idx="2229">
                  <c:v>2375.125</c:v>
                </c:pt>
                <c:pt idx="2230">
                  <c:v>2375.125</c:v>
                </c:pt>
                <c:pt idx="2231">
                  <c:v>2375.125</c:v>
                </c:pt>
                <c:pt idx="2232">
                  <c:v>2375.125</c:v>
                </c:pt>
                <c:pt idx="2233">
                  <c:v>2375.125</c:v>
                </c:pt>
                <c:pt idx="2234">
                  <c:v>2375.125</c:v>
                </c:pt>
                <c:pt idx="2235">
                  <c:v>2375.125</c:v>
                </c:pt>
                <c:pt idx="2236">
                  <c:v>4750.25</c:v>
                </c:pt>
                <c:pt idx="2237">
                  <c:v>2375.125</c:v>
                </c:pt>
                <c:pt idx="2238">
                  <c:v>2375.125</c:v>
                </c:pt>
                <c:pt idx="2239">
                  <c:v>7125.375</c:v>
                </c:pt>
                <c:pt idx="2240">
                  <c:v>9500.5</c:v>
                </c:pt>
                <c:pt idx="2241">
                  <c:v>14250.75</c:v>
                </c:pt>
                <c:pt idx="2242">
                  <c:v>2375.125</c:v>
                </c:pt>
                <c:pt idx="2243">
                  <c:v>16625.875</c:v>
                </c:pt>
                <c:pt idx="2244">
                  <c:v>9500.5</c:v>
                </c:pt>
                <c:pt idx="2245">
                  <c:v>33251.75</c:v>
                </c:pt>
                <c:pt idx="2246">
                  <c:v>23751.25</c:v>
                </c:pt>
                <c:pt idx="2247">
                  <c:v>26126.375</c:v>
                </c:pt>
                <c:pt idx="2248">
                  <c:v>14250.75</c:v>
                </c:pt>
                <c:pt idx="2249">
                  <c:v>38002</c:v>
                </c:pt>
                <c:pt idx="2250">
                  <c:v>38002</c:v>
                </c:pt>
                <c:pt idx="2251">
                  <c:v>16625.875</c:v>
                </c:pt>
                <c:pt idx="2252">
                  <c:v>9500.5</c:v>
                </c:pt>
                <c:pt idx="2253">
                  <c:v>23751.25</c:v>
                </c:pt>
                <c:pt idx="2254">
                  <c:v>7125.375</c:v>
                </c:pt>
                <c:pt idx="2255">
                  <c:v>26126.375</c:v>
                </c:pt>
                <c:pt idx="2256">
                  <c:v>4750.25</c:v>
                </c:pt>
                <c:pt idx="2257">
                  <c:v>7125.375</c:v>
                </c:pt>
                <c:pt idx="2258">
                  <c:v>14250.75</c:v>
                </c:pt>
                <c:pt idx="2259">
                  <c:v>14250.75</c:v>
                </c:pt>
                <c:pt idx="2260">
                  <c:v>16625.875</c:v>
                </c:pt>
                <c:pt idx="2261">
                  <c:v>30876.625</c:v>
                </c:pt>
                <c:pt idx="2262">
                  <c:v>16625.875</c:v>
                </c:pt>
                <c:pt idx="2263">
                  <c:v>7125.375</c:v>
                </c:pt>
                <c:pt idx="2264">
                  <c:v>23751.25</c:v>
                </c:pt>
                <c:pt idx="2265">
                  <c:v>7125.375</c:v>
                </c:pt>
                <c:pt idx="2266">
                  <c:v>9500.5</c:v>
                </c:pt>
                <c:pt idx="2267">
                  <c:v>2375.125</c:v>
                </c:pt>
                <c:pt idx="2268">
                  <c:v>7125.375</c:v>
                </c:pt>
                <c:pt idx="2269">
                  <c:v>7125.375</c:v>
                </c:pt>
                <c:pt idx="2270">
                  <c:v>2375.125</c:v>
                </c:pt>
                <c:pt idx="2271">
                  <c:v>4750.25</c:v>
                </c:pt>
                <c:pt idx="2272">
                  <c:v>9500.5</c:v>
                </c:pt>
                <c:pt idx="2273">
                  <c:v>4750.25</c:v>
                </c:pt>
                <c:pt idx="2274">
                  <c:v>2375.125</c:v>
                </c:pt>
                <c:pt idx="2275">
                  <c:v>2375.125</c:v>
                </c:pt>
                <c:pt idx="2276">
                  <c:v>4750.25</c:v>
                </c:pt>
                <c:pt idx="2277">
                  <c:v>2375.125</c:v>
                </c:pt>
                <c:pt idx="2278">
                  <c:v>2375.125</c:v>
                </c:pt>
                <c:pt idx="2279">
                  <c:v>4750.25</c:v>
                </c:pt>
                <c:pt idx="2280">
                  <c:v>2375.125</c:v>
                </c:pt>
                <c:pt idx="2281">
                  <c:v>4750.25</c:v>
                </c:pt>
                <c:pt idx="2282">
                  <c:v>4750.25</c:v>
                </c:pt>
                <c:pt idx="2283">
                  <c:v>2375.125</c:v>
                </c:pt>
                <c:pt idx="2284">
                  <c:v>2375.125</c:v>
                </c:pt>
                <c:pt idx="2285">
                  <c:v>4750.25</c:v>
                </c:pt>
                <c:pt idx="2286">
                  <c:v>2375.125</c:v>
                </c:pt>
                <c:pt idx="2287">
                  <c:v>2375.125</c:v>
                </c:pt>
                <c:pt idx="2288">
                  <c:v>2375.125</c:v>
                </c:pt>
                <c:pt idx="2289">
                  <c:v>2375.125</c:v>
                </c:pt>
                <c:pt idx="2290">
                  <c:v>2375.125</c:v>
                </c:pt>
                <c:pt idx="2291">
                  <c:v>2375.125</c:v>
                </c:pt>
                <c:pt idx="2292">
                  <c:v>2375.125</c:v>
                </c:pt>
                <c:pt idx="2293">
                  <c:v>4750.25</c:v>
                </c:pt>
                <c:pt idx="2294">
                  <c:v>9500.5</c:v>
                </c:pt>
                <c:pt idx="2295">
                  <c:v>2375.125</c:v>
                </c:pt>
                <c:pt idx="2296">
                  <c:v>2375.125</c:v>
                </c:pt>
                <c:pt idx="2297">
                  <c:v>2375.125</c:v>
                </c:pt>
                <c:pt idx="2298">
                  <c:v>2375.125</c:v>
                </c:pt>
                <c:pt idx="2299">
                  <c:v>2375.125</c:v>
                </c:pt>
                <c:pt idx="2300">
                  <c:v>4750.25</c:v>
                </c:pt>
                <c:pt idx="2301">
                  <c:v>2375.125</c:v>
                </c:pt>
                <c:pt idx="2302">
                  <c:v>2375.125</c:v>
                </c:pt>
                <c:pt idx="2303">
                  <c:v>2375.125</c:v>
                </c:pt>
                <c:pt idx="2304">
                  <c:v>2375.125</c:v>
                </c:pt>
                <c:pt idx="2305">
                  <c:v>2375.125</c:v>
                </c:pt>
                <c:pt idx="2306">
                  <c:v>2375.125</c:v>
                </c:pt>
                <c:pt idx="2307">
                  <c:v>2375.125</c:v>
                </c:pt>
                <c:pt idx="2308">
                  <c:v>2375.125</c:v>
                </c:pt>
                <c:pt idx="2309">
                  <c:v>2375.125</c:v>
                </c:pt>
                <c:pt idx="2310">
                  <c:v>2375.125</c:v>
                </c:pt>
                <c:pt idx="2311">
                  <c:v>2375.125</c:v>
                </c:pt>
                <c:pt idx="2312">
                  <c:v>2375.125</c:v>
                </c:pt>
                <c:pt idx="2313">
                  <c:v>2375.125</c:v>
                </c:pt>
                <c:pt idx="2314">
                  <c:v>2375.125</c:v>
                </c:pt>
                <c:pt idx="2315">
                  <c:v>2375.125</c:v>
                </c:pt>
                <c:pt idx="2316">
                  <c:v>4750.25</c:v>
                </c:pt>
                <c:pt idx="2317">
                  <c:v>2375.125</c:v>
                </c:pt>
                <c:pt idx="2318">
                  <c:v>2375.125</c:v>
                </c:pt>
                <c:pt idx="2319">
                  <c:v>2375.125</c:v>
                </c:pt>
                <c:pt idx="2320">
                  <c:v>2375.125</c:v>
                </c:pt>
                <c:pt idx="2321">
                  <c:v>4750.25</c:v>
                </c:pt>
                <c:pt idx="2322">
                  <c:v>2375.125</c:v>
                </c:pt>
                <c:pt idx="2323">
                  <c:v>2375.125</c:v>
                </c:pt>
                <c:pt idx="2324">
                  <c:v>2375.125</c:v>
                </c:pt>
                <c:pt idx="2325">
                  <c:v>2375.125</c:v>
                </c:pt>
                <c:pt idx="2326">
                  <c:v>2375.125</c:v>
                </c:pt>
                <c:pt idx="2327">
                  <c:v>4750.25</c:v>
                </c:pt>
                <c:pt idx="2328">
                  <c:v>2375.125</c:v>
                </c:pt>
                <c:pt idx="2329">
                  <c:v>2375.125</c:v>
                </c:pt>
                <c:pt idx="2330">
                  <c:v>2375.125</c:v>
                </c:pt>
                <c:pt idx="2331">
                  <c:v>2375.125</c:v>
                </c:pt>
                <c:pt idx="2332">
                  <c:v>2375.125</c:v>
                </c:pt>
                <c:pt idx="2333">
                  <c:v>2375.125</c:v>
                </c:pt>
                <c:pt idx="2334">
                  <c:v>4750.25</c:v>
                </c:pt>
                <c:pt idx="2335">
                  <c:v>4750.25</c:v>
                </c:pt>
                <c:pt idx="2336">
                  <c:v>2375.125</c:v>
                </c:pt>
                <c:pt idx="2337">
                  <c:v>2375.125</c:v>
                </c:pt>
                <c:pt idx="2338">
                  <c:v>4750.25</c:v>
                </c:pt>
                <c:pt idx="2339">
                  <c:v>2375.125</c:v>
                </c:pt>
                <c:pt idx="2340">
                  <c:v>2375.125</c:v>
                </c:pt>
                <c:pt idx="2341">
                  <c:v>7125.375</c:v>
                </c:pt>
                <c:pt idx="2342">
                  <c:v>2375.125</c:v>
                </c:pt>
                <c:pt idx="2343">
                  <c:v>2375.125</c:v>
                </c:pt>
                <c:pt idx="2344">
                  <c:v>4750.25</c:v>
                </c:pt>
                <c:pt idx="2345">
                  <c:v>2375.125</c:v>
                </c:pt>
                <c:pt idx="2346">
                  <c:v>2375.125</c:v>
                </c:pt>
                <c:pt idx="2347">
                  <c:v>2375.125</c:v>
                </c:pt>
                <c:pt idx="2348">
                  <c:v>2375.125</c:v>
                </c:pt>
                <c:pt idx="2349">
                  <c:v>2375.125</c:v>
                </c:pt>
                <c:pt idx="2350">
                  <c:v>2375.125</c:v>
                </c:pt>
                <c:pt idx="2351">
                  <c:v>2375.125</c:v>
                </c:pt>
                <c:pt idx="2352">
                  <c:v>2375.125</c:v>
                </c:pt>
                <c:pt idx="2353">
                  <c:v>2375.125</c:v>
                </c:pt>
                <c:pt idx="2354">
                  <c:v>2375.125</c:v>
                </c:pt>
                <c:pt idx="2355">
                  <c:v>2375.125</c:v>
                </c:pt>
                <c:pt idx="2356">
                  <c:v>4750.25</c:v>
                </c:pt>
                <c:pt idx="2357">
                  <c:v>2375.125</c:v>
                </c:pt>
                <c:pt idx="2358">
                  <c:v>2375.125</c:v>
                </c:pt>
                <c:pt idx="2359">
                  <c:v>2375.125</c:v>
                </c:pt>
                <c:pt idx="2360">
                  <c:v>2375.125</c:v>
                </c:pt>
                <c:pt idx="2361">
                  <c:v>2375.125</c:v>
                </c:pt>
                <c:pt idx="2362">
                  <c:v>2375.125</c:v>
                </c:pt>
                <c:pt idx="2363">
                  <c:v>2375.125</c:v>
                </c:pt>
                <c:pt idx="2364">
                  <c:v>2375.125</c:v>
                </c:pt>
                <c:pt idx="2365">
                  <c:v>2375.125</c:v>
                </c:pt>
                <c:pt idx="2366">
                  <c:v>2375.125</c:v>
                </c:pt>
                <c:pt idx="2367">
                  <c:v>2375.125</c:v>
                </c:pt>
                <c:pt idx="2368">
                  <c:v>2375.125</c:v>
                </c:pt>
                <c:pt idx="2369">
                  <c:v>2375.125</c:v>
                </c:pt>
                <c:pt idx="2370">
                  <c:v>2375.125</c:v>
                </c:pt>
                <c:pt idx="2371">
                  <c:v>7125.375</c:v>
                </c:pt>
                <c:pt idx="2372">
                  <c:v>2375.125</c:v>
                </c:pt>
                <c:pt idx="2373">
                  <c:v>7125.375</c:v>
                </c:pt>
                <c:pt idx="2374">
                  <c:v>2375.125</c:v>
                </c:pt>
                <c:pt idx="2375">
                  <c:v>4750.25</c:v>
                </c:pt>
                <c:pt idx="2376">
                  <c:v>4750.25</c:v>
                </c:pt>
                <c:pt idx="2377">
                  <c:v>4750.25</c:v>
                </c:pt>
                <c:pt idx="2378">
                  <c:v>2375.125</c:v>
                </c:pt>
                <c:pt idx="2379">
                  <c:v>2375.125</c:v>
                </c:pt>
                <c:pt idx="2380">
                  <c:v>2375.125</c:v>
                </c:pt>
                <c:pt idx="2381">
                  <c:v>2375.125</c:v>
                </c:pt>
                <c:pt idx="2382">
                  <c:v>2375.125</c:v>
                </c:pt>
                <c:pt idx="2383">
                  <c:v>2375.125</c:v>
                </c:pt>
                <c:pt idx="2384">
                  <c:v>4750.25</c:v>
                </c:pt>
                <c:pt idx="2385">
                  <c:v>2375.125</c:v>
                </c:pt>
                <c:pt idx="2386">
                  <c:v>2375.125</c:v>
                </c:pt>
                <c:pt idx="2387">
                  <c:v>2375.125</c:v>
                </c:pt>
                <c:pt idx="2388">
                  <c:v>2375.125</c:v>
                </c:pt>
                <c:pt idx="2389">
                  <c:v>2375.125</c:v>
                </c:pt>
                <c:pt idx="2390">
                  <c:v>2375.125</c:v>
                </c:pt>
                <c:pt idx="2391">
                  <c:v>4750.25</c:v>
                </c:pt>
                <c:pt idx="2392">
                  <c:v>2375.125</c:v>
                </c:pt>
                <c:pt idx="2393">
                  <c:v>4750.25</c:v>
                </c:pt>
                <c:pt idx="2394">
                  <c:v>2375.125</c:v>
                </c:pt>
                <c:pt idx="2395">
                  <c:v>2375.125</c:v>
                </c:pt>
                <c:pt idx="2396">
                  <c:v>2375.125</c:v>
                </c:pt>
                <c:pt idx="2397">
                  <c:v>2375.125</c:v>
                </c:pt>
                <c:pt idx="2398">
                  <c:v>2375.125</c:v>
                </c:pt>
                <c:pt idx="2399">
                  <c:v>2375.125</c:v>
                </c:pt>
                <c:pt idx="2400">
                  <c:v>2375.125</c:v>
                </c:pt>
                <c:pt idx="2401">
                  <c:v>2375.125</c:v>
                </c:pt>
                <c:pt idx="2402">
                  <c:v>2375.125</c:v>
                </c:pt>
                <c:pt idx="2403">
                  <c:v>2375.125</c:v>
                </c:pt>
                <c:pt idx="2404">
                  <c:v>2375.125</c:v>
                </c:pt>
                <c:pt idx="2405">
                  <c:v>4750.25</c:v>
                </c:pt>
                <c:pt idx="2406">
                  <c:v>2375.125</c:v>
                </c:pt>
                <c:pt idx="2407">
                  <c:v>2375.125</c:v>
                </c:pt>
                <c:pt idx="2408">
                  <c:v>2375.125</c:v>
                </c:pt>
                <c:pt idx="2409">
                  <c:v>2375.125</c:v>
                </c:pt>
                <c:pt idx="2410">
                  <c:v>2375.125</c:v>
                </c:pt>
                <c:pt idx="2411">
                  <c:v>2375.125</c:v>
                </c:pt>
                <c:pt idx="2412">
                  <c:v>2375.125</c:v>
                </c:pt>
                <c:pt idx="2413">
                  <c:v>4750.25</c:v>
                </c:pt>
                <c:pt idx="2414">
                  <c:v>2375.125</c:v>
                </c:pt>
                <c:pt idx="2415">
                  <c:v>4750.25</c:v>
                </c:pt>
                <c:pt idx="2416">
                  <c:v>2375.125</c:v>
                </c:pt>
                <c:pt idx="2417">
                  <c:v>4750.25</c:v>
                </c:pt>
                <c:pt idx="2418">
                  <c:v>2375.125</c:v>
                </c:pt>
                <c:pt idx="2419">
                  <c:v>2375.125</c:v>
                </c:pt>
                <c:pt idx="2420">
                  <c:v>2375.125</c:v>
                </c:pt>
                <c:pt idx="2421">
                  <c:v>2375.125</c:v>
                </c:pt>
                <c:pt idx="2422">
                  <c:v>2375.125</c:v>
                </c:pt>
                <c:pt idx="2423">
                  <c:v>4750.25</c:v>
                </c:pt>
                <c:pt idx="2424">
                  <c:v>2375.125</c:v>
                </c:pt>
                <c:pt idx="2425">
                  <c:v>2375.125</c:v>
                </c:pt>
                <c:pt idx="2426">
                  <c:v>2375.125</c:v>
                </c:pt>
                <c:pt idx="2427">
                  <c:v>2375.125</c:v>
                </c:pt>
                <c:pt idx="2428">
                  <c:v>2375.125</c:v>
                </c:pt>
                <c:pt idx="2429">
                  <c:v>2375.125</c:v>
                </c:pt>
                <c:pt idx="2430">
                  <c:v>2375.125</c:v>
                </c:pt>
                <c:pt idx="2431">
                  <c:v>2375.125</c:v>
                </c:pt>
                <c:pt idx="2432">
                  <c:v>2375.125</c:v>
                </c:pt>
                <c:pt idx="2433">
                  <c:v>2375.125</c:v>
                </c:pt>
                <c:pt idx="2434">
                  <c:v>2375.125</c:v>
                </c:pt>
                <c:pt idx="2435">
                  <c:v>2375.125</c:v>
                </c:pt>
                <c:pt idx="2436">
                  <c:v>4750.25</c:v>
                </c:pt>
                <c:pt idx="2437">
                  <c:v>2375.125</c:v>
                </c:pt>
                <c:pt idx="2438">
                  <c:v>2375.125</c:v>
                </c:pt>
                <c:pt idx="2439">
                  <c:v>2375.125</c:v>
                </c:pt>
                <c:pt idx="2440">
                  <c:v>2375.125</c:v>
                </c:pt>
                <c:pt idx="2441">
                  <c:v>2375.125</c:v>
                </c:pt>
                <c:pt idx="2442">
                  <c:v>2375.125</c:v>
                </c:pt>
                <c:pt idx="2443">
                  <c:v>2375.125</c:v>
                </c:pt>
                <c:pt idx="2444">
                  <c:v>2375.125</c:v>
                </c:pt>
                <c:pt idx="2445">
                  <c:v>2375.125</c:v>
                </c:pt>
                <c:pt idx="2446">
                  <c:v>2375.125</c:v>
                </c:pt>
                <c:pt idx="2447">
                  <c:v>2375.125</c:v>
                </c:pt>
                <c:pt idx="2448">
                  <c:v>4750.25</c:v>
                </c:pt>
                <c:pt idx="2449">
                  <c:v>2375.125</c:v>
                </c:pt>
                <c:pt idx="2450">
                  <c:v>2375.125</c:v>
                </c:pt>
                <c:pt idx="2451">
                  <c:v>2375.125</c:v>
                </c:pt>
                <c:pt idx="2452">
                  <c:v>2375.125</c:v>
                </c:pt>
                <c:pt idx="2453">
                  <c:v>2375.125</c:v>
                </c:pt>
                <c:pt idx="2454">
                  <c:v>2375.125</c:v>
                </c:pt>
                <c:pt idx="2455">
                  <c:v>2375.125</c:v>
                </c:pt>
                <c:pt idx="2456">
                  <c:v>2375.125</c:v>
                </c:pt>
                <c:pt idx="2457">
                  <c:v>2375.125</c:v>
                </c:pt>
                <c:pt idx="2458">
                  <c:v>2375.125</c:v>
                </c:pt>
                <c:pt idx="2459">
                  <c:v>2375.125</c:v>
                </c:pt>
                <c:pt idx="2460">
                  <c:v>2375.125</c:v>
                </c:pt>
                <c:pt idx="2461">
                  <c:v>2375.125</c:v>
                </c:pt>
                <c:pt idx="2462">
                  <c:v>2375.125</c:v>
                </c:pt>
                <c:pt idx="2463">
                  <c:v>2375.125</c:v>
                </c:pt>
                <c:pt idx="2464">
                  <c:v>2375.125</c:v>
                </c:pt>
                <c:pt idx="2465">
                  <c:v>2375.125</c:v>
                </c:pt>
                <c:pt idx="2466">
                  <c:v>2375.125</c:v>
                </c:pt>
                <c:pt idx="2467">
                  <c:v>4750.25</c:v>
                </c:pt>
                <c:pt idx="2468">
                  <c:v>2375.125</c:v>
                </c:pt>
                <c:pt idx="2469">
                  <c:v>2375.125</c:v>
                </c:pt>
                <c:pt idx="2470">
                  <c:v>2375.125</c:v>
                </c:pt>
                <c:pt idx="2471">
                  <c:v>2375.125</c:v>
                </c:pt>
                <c:pt idx="2472">
                  <c:v>4750.25</c:v>
                </c:pt>
                <c:pt idx="2473">
                  <c:v>2375.125</c:v>
                </c:pt>
                <c:pt idx="2474">
                  <c:v>4750.25</c:v>
                </c:pt>
                <c:pt idx="2475">
                  <c:v>2375.125</c:v>
                </c:pt>
                <c:pt idx="2476">
                  <c:v>2375.125</c:v>
                </c:pt>
                <c:pt idx="2477">
                  <c:v>2375.125</c:v>
                </c:pt>
                <c:pt idx="2478">
                  <c:v>2375.125</c:v>
                </c:pt>
                <c:pt idx="2479">
                  <c:v>2375.125</c:v>
                </c:pt>
                <c:pt idx="2480">
                  <c:v>2375.125</c:v>
                </c:pt>
                <c:pt idx="2481">
                  <c:v>2375.125</c:v>
                </c:pt>
                <c:pt idx="2482">
                  <c:v>2375.125</c:v>
                </c:pt>
                <c:pt idx="2483">
                  <c:v>2375.125</c:v>
                </c:pt>
                <c:pt idx="2484">
                  <c:v>2375.125</c:v>
                </c:pt>
                <c:pt idx="2485">
                  <c:v>2375.125</c:v>
                </c:pt>
                <c:pt idx="2486">
                  <c:v>2375.125</c:v>
                </c:pt>
                <c:pt idx="2487">
                  <c:v>2375.125</c:v>
                </c:pt>
                <c:pt idx="2488">
                  <c:v>2375.125</c:v>
                </c:pt>
                <c:pt idx="2489">
                  <c:v>2375.125</c:v>
                </c:pt>
                <c:pt idx="2490">
                  <c:v>2375.125</c:v>
                </c:pt>
                <c:pt idx="2491">
                  <c:v>2375.125</c:v>
                </c:pt>
                <c:pt idx="2492">
                  <c:v>2375.125</c:v>
                </c:pt>
                <c:pt idx="2493">
                  <c:v>2375.125</c:v>
                </c:pt>
                <c:pt idx="2494">
                  <c:v>2375.125</c:v>
                </c:pt>
                <c:pt idx="2495">
                  <c:v>2375.125</c:v>
                </c:pt>
                <c:pt idx="2496">
                  <c:v>2375.125</c:v>
                </c:pt>
                <c:pt idx="2497">
                  <c:v>4750.25</c:v>
                </c:pt>
                <c:pt idx="2498">
                  <c:v>2375.125</c:v>
                </c:pt>
                <c:pt idx="2499">
                  <c:v>2375.125</c:v>
                </c:pt>
                <c:pt idx="2500">
                  <c:v>4750.25</c:v>
                </c:pt>
                <c:pt idx="2501">
                  <c:v>4750.25</c:v>
                </c:pt>
                <c:pt idx="2502">
                  <c:v>2375.125</c:v>
                </c:pt>
                <c:pt idx="2503">
                  <c:v>2375.125</c:v>
                </c:pt>
                <c:pt idx="2504">
                  <c:v>2375.125</c:v>
                </c:pt>
                <c:pt idx="2505">
                  <c:v>2375.125</c:v>
                </c:pt>
                <c:pt idx="2506">
                  <c:v>2375.125</c:v>
                </c:pt>
                <c:pt idx="2507">
                  <c:v>2375.125</c:v>
                </c:pt>
                <c:pt idx="2508">
                  <c:v>2375.125</c:v>
                </c:pt>
                <c:pt idx="2509">
                  <c:v>2375.125</c:v>
                </c:pt>
                <c:pt idx="2510">
                  <c:v>2375.125</c:v>
                </c:pt>
                <c:pt idx="2511">
                  <c:v>2375.125</c:v>
                </c:pt>
                <c:pt idx="2512">
                  <c:v>7125.375</c:v>
                </c:pt>
                <c:pt idx="2513">
                  <c:v>2375.125</c:v>
                </c:pt>
                <c:pt idx="2514">
                  <c:v>4750.25</c:v>
                </c:pt>
                <c:pt idx="2515">
                  <c:v>2375.125</c:v>
                </c:pt>
                <c:pt idx="2516">
                  <c:v>2375.125</c:v>
                </c:pt>
                <c:pt idx="2517">
                  <c:v>2375.125</c:v>
                </c:pt>
                <c:pt idx="2518">
                  <c:v>2375.125</c:v>
                </c:pt>
                <c:pt idx="2519">
                  <c:v>2375.125</c:v>
                </c:pt>
                <c:pt idx="2520">
                  <c:v>2375.125</c:v>
                </c:pt>
                <c:pt idx="2521">
                  <c:v>2375.125</c:v>
                </c:pt>
                <c:pt idx="2522">
                  <c:v>2375.125</c:v>
                </c:pt>
                <c:pt idx="2523">
                  <c:v>2375.125</c:v>
                </c:pt>
                <c:pt idx="2524">
                  <c:v>2375.125</c:v>
                </c:pt>
                <c:pt idx="2525">
                  <c:v>2375.125</c:v>
                </c:pt>
                <c:pt idx="2526">
                  <c:v>2375.125</c:v>
                </c:pt>
                <c:pt idx="2527">
                  <c:v>2375.125</c:v>
                </c:pt>
                <c:pt idx="2528">
                  <c:v>2375.125</c:v>
                </c:pt>
                <c:pt idx="2529">
                  <c:v>2375.125</c:v>
                </c:pt>
                <c:pt idx="2530">
                  <c:v>2375.125</c:v>
                </c:pt>
                <c:pt idx="2531">
                  <c:v>2375.125</c:v>
                </c:pt>
                <c:pt idx="2532">
                  <c:v>4750.25</c:v>
                </c:pt>
                <c:pt idx="2533">
                  <c:v>2375.125</c:v>
                </c:pt>
                <c:pt idx="2534">
                  <c:v>2375.125</c:v>
                </c:pt>
                <c:pt idx="2535">
                  <c:v>2375.125</c:v>
                </c:pt>
                <c:pt idx="2536">
                  <c:v>2375.125</c:v>
                </c:pt>
                <c:pt idx="2537">
                  <c:v>4750.25</c:v>
                </c:pt>
                <c:pt idx="2538">
                  <c:v>4750.25</c:v>
                </c:pt>
                <c:pt idx="2539">
                  <c:v>2375.125</c:v>
                </c:pt>
                <c:pt idx="2540">
                  <c:v>2375.125</c:v>
                </c:pt>
                <c:pt idx="2541">
                  <c:v>2375.125</c:v>
                </c:pt>
                <c:pt idx="2542">
                  <c:v>2375.125</c:v>
                </c:pt>
                <c:pt idx="2543">
                  <c:v>4750.25</c:v>
                </c:pt>
                <c:pt idx="2544">
                  <c:v>2375.125</c:v>
                </c:pt>
                <c:pt idx="2545">
                  <c:v>2375.125</c:v>
                </c:pt>
                <c:pt idx="2546">
                  <c:v>2375.125</c:v>
                </c:pt>
                <c:pt idx="2547">
                  <c:v>2375.125</c:v>
                </c:pt>
                <c:pt idx="2548">
                  <c:v>2375.125</c:v>
                </c:pt>
                <c:pt idx="2549">
                  <c:v>2375.125</c:v>
                </c:pt>
                <c:pt idx="2550">
                  <c:v>2375.125</c:v>
                </c:pt>
                <c:pt idx="2551">
                  <c:v>2375.125</c:v>
                </c:pt>
                <c:pt idx="2552">
                  <c:v>2375.125</c:v>
                </c:pt>
                <c:pt idx="2553">
                  <c:v>2375.125</c:v>
                </c:pt>
                <c:pt idx="2554">
                  <c:v>2375.125</c:v>
                </c:pt>
                <c:pt idx="2555">
                  <c:v>2375.125</c:v>
                </c:pt>
                <c:pt idx="2556">
                  <c:v>4750.25</c:v>
                </c:pt>
                <c:pt idx="2557">
                  <c:v>2375.125</c:v>
                </c:pt>
                <c:pt idx="2558">
                  <c:v>2375.125</c:v>
                </c:pt>
                <c:pt idx="2559">
                  <c:v>2375.125</c:v>
                </c:pt>
                <c:pt idx="2560">
                  <c:v>2375.125</c:v>
                </c:pt>
                <c:pt idx="2561">
                  <c:v>4750.25</c:v>
                </c:pt>
                <c:pt idx="2562">
                  <c:v>2375.125</c:v>
                </c:pt>
                <c:pt idx="2563">
                  <c:v>2375.125</c:v>
                </c:pt>
                <c:pt idx="2564">
                  <c:v>2375.125</c:v>
                </c:pt>
                <c:pt idx="2565">
                  <c:v>4750.25</c:v>
                </c:pt>
                <c:pt idx="2566">
                  <c:v>2375.125</c:v>
                </c:pt>
                <c:pt idx="2567">
                  <c:v>2375.125</c:v>
                </c:pt>
                <c:pt idx="2568">
                  <c:v>2375.125</c:v>
                </c:pt>
                <c:pt idx="2569">
                  <c:v>2375.125</c:v>
                </c:pt>
                <c:pt idx="2570">
                  <c:v>2375.125</c:v>
                </c:pt>
                <c:pt idx="2571">
                  <c:v>4750.25</c:v>
                </c:pt>
                <c:pt idx="2572">
                  <c:v>2375.125</c:v>
                </c:pt>
                <c:pt idx="2573">
                  <c:v>2375.125</c:v>
                </c:pt>
                <c:pt idx="2574">
                  <c:v>2375.125</c:v>
                </c:pt>
                <c:pt idx="2575">
                  <c:v>2375.125</c:v>
                </c:pt>
                <c:pt idx="2576">
                  <c:v>2375.125</c:v>
                </c:pt>
                <c:pt idx="2577">
                  <c:v>2375.125</c:v>
                </c:pt>
                <c:pt idx="2578">
                  <c:v>2375.125</c:v>
                </c:pt>
                <c:pt idx="2579">
                  <c:v>2375.125</c:v>
                </c:pt>
                <c:pt idx="2580">
                  <c:v>2375.125</c:v>
                </c:pt>
                <c:pt idx="2581">
                  <c:v>2375.125</c:v>
                </c:pt>
                <c:pt idx="2582">
                  <c:v>2375.125</c:v>
                </c:pt>
                <c:pt idx="2583">
                  <c:v>2375.125</c:v>
                </c:pt>
                <c:pt idx="2584">
                  <c:v>4750.25</c:v>
                </c:pt>
                <c:pt idx="2585">
                  <c:v>2375.125</c:v>
                </c:pt>
                <c:pt idx="2586">
                  <c:v>2375.125</c:v>
                </c:pt>
                <c:pt idx="2587">
                  <c:v>2375.125</c:v>
                </c:pt>
                <c:pt idx="2588">
                  <c:v>2375.125</c:v>
                </c:pt>
                <c:pt idx="2589">
                  <c:v>2375.125</c:v>
                </c:pt>
                <c:pt idx="2590">
                  <c:v>2375.125</c:v>
                </c:pt>
                <c:pt idx="2591">
                  <c:v>2375.125</c:v>
                </c:pt>
                <c:pt idx="2592">
                  <c:v>2375.125</c:v>
                </c:pt>
                <c:pt idx="2593">
                  <c:v>2375.125</c:v>
                </c:pt>
                <c:pt idx="2594">
                  <c:v>2375.125</c:v>
                </c:pt>
                <c:pt idx="2595">
                  <c:v>2375.125</c:v>
                </c:pt>
                <c:pt idx="2596">
                  <c:v>2375.125</c:v>
                </c:pt>
                <c:pt idx="2597">
                  <c:v>2375.125</c:v>
                </c:pt>
                <c:pt idx="2598">
                  <c:v>4750.25</c:v>
                </c:pt>
                <c:pt idx="2599">
                  <c:v>2375.125</c:v>
                </c:pt>
                <c:pt idx="2600">
                  <c:v>2375.125</c:v>
                </c:pt>
                <c:pt idx="2601">
                  <c:v>4750.25</c:v>
                </c:pt>
                <c:pt idx="2602">
                  <c:v>2375.125</c:v>
                </c:pt>
                <c:pt idx="2603">
                  <c:v>2375.125</c:v>
                </c:pt>
                <c:pt idx="2604">
                  <c:v>7125.375</c:v>
                </c:pt>
                <c:pt idx="2605">
                  <c:v>2375.125</c:v>
                </c:pt>
                <c:pt idx="2606">
                  <c:v>2375.125</c:v>
                </c:pt>
                <c:pt idx="2607">
                  <c:v>2375.125</c:v>
                </c:pt>
                <c:pt idx="2608">
                  <c:v>2375.125</c:v>
                </c:pt>
                <c:pt idx="2609">
                  <c:v>2375.125</c:v>
                </c:pt>
                <c:pt idx="2610">
                  <c:v>2375.125</c:v>
                </c:pt>
                <c:pt idx="2611">
                  <c:v>2375.125</c:v>
                </c:pt>
                <c:pt idx="2612">
                  <c:v>4750.25</c:v>
                </c:pt>
                <c:pt idx="2613">
                  <c:v>4750.25</c:v>
                </c:pt>
                <c:pt idx="2614">
                  <c:v>2375.125</c:v>
                </c:pt>
                <c:pt idx="2615">
                  <c:v>2375.125</c:v>
                </c:pt>
                <c:pt idx="2616">
                  <c:v>4750.25</c:v>
                </c:pt>
                <c:pt idx="2617">
                  <c:v>2375.125</c:v>
                </c:pt>
                <c:pt idx="2618">
                  <c:v>2375.125</c:v>
                </c:pt>
                <c:pt idx="2619">
                  <c:v>2375.125</c:v>
                </c:pt>
                <c:pt idx="2620">
                  <c:v>2375.125</c:v>
                </c:pt>
                <c:pt idx="2621">
                  <c:v>2375.125</c:v>
                </c:pt>
                <c:pt idx="2622">
                  <c:v>2375.125</c:v>
                </c:pt>
                <c:pt idx="2623">
                  <c:v>4750.25</c:v>
                </c:pt>
                <c:pt idx="2624">
                  <c:v>2375.125</c:v>
                </c:pt>
                <c:pt idx="2625">
                  <c:v>2375.125</c:v>
                </c:pt>
                <c:pt idx="2626">
                  <c:v>2375.125</c:v>
                </c:pt>
                <c:pt idx="2627">
                  <c:v>2375.125</c:v>
                </c:pt>
                <c:pt idx="2628">
                  <c:v>2375.125</c:v>
                </c:pt>
                <c:pt idx="2629">
                  <c:v>7125.375</c:v>
                </c:pt>
                <c:pt idx="2630">
                  <c:v>2375.125</c:v>
                </c:pt>
                <c:pt idx="2631">
                  <c:v>2375.125</c:v>
                </c:pt>
                <c:pt idx="2632">
                  <c:v>2375.125</c:v>
                </c:pt>
                <c:pt idx="2633">
                  <c:v>2375.125</c:v>
                </c:pt>
                <c:pt idx="2634">
                  <c:v>2375.125</c:v>
                </c:pt>
                <c:pt idx="2635">
                  <c:v>2375.125</c:v>
                </c:pt>
                <c:pt idx="2636">
                  <c:v>2375.125</c:v>
                </c:pt>
                <c:pt idx="2637">
                  <c:v>4750.25</c:v>
                </c:pt>
                <c:pt idx="2638">
                  <c:v>4750.25</c:v>
                </c:pt>
                <c:pt idx="2639">
                  <c:v>2375.125</c:v>
                </c:pt>
                <c:pt idx="2640">
                  <c:v>2375.125</c:v>
                </c:pt>
                <c:pt idx="2641">
                  <c:v>2375.125</c:v>
                </c:pt>
                <c:pt idx="2642">
                  <c:v>2375.125</c:v>
                </c:pt>
                <c:pt idx="2643">
                  <c:v>7125.375</c:v>
                </c:pt>
                <c:pt idx="2644">
                  <c:v>2375.125</c:v>
                </c:pt>
                <c:pt idx="2645">
                  <c:v>2375.125</c:v>
                </c:pt>
                <c:pt idx="2646">
                  <c:v>2375.125</c:v>
                </c:pt>
                <c:pt idx="2647">
                  <c:v>11875.625</c:v>
                </c:pt>
                <c:pt idx="2648">
                  <c:v>4750.25</c:v>
                </c:pt>
                <c:pt idx="2649">
                  <c:v>4750.25</c:v>
                </c:pt>
                <c:pt idx="2650">
                  <c:v>2375.125</c:v>
                </c:pt>
                <c:pt idx="2651">
                  <c:v>2375.125</c:v>
                </c:pt>
                <c:pt idx="2652">
                  <c:v>9500.5</c:v>
                </c:pt>
                <c:pt idx="2653">
                  <c:v>9500.5</c:v>
                </c:pt>
                <c:pt idx="2654">
                  <c:v>2375.125</c:v>
                </c:pt>
                <c:pt idx="2655">
                  <c:v>9500.5</c:v>
                </c:pt>
                <c:pt idx="2656">
                  <c:v>7125.375</c:v>
                </c:pt>
                <c:pt idx="2657">
                  <c:v>9500.5</c:v>
                </c:pt>
                <c:pt idx="2658">
                  <c:v>2375.125</c:v>
                </c:pt>
                <c:pt idx="2659">
                  <c:v>4750.25</c:v>
                </c:pt>
                <c:pt idx="2660">
                  <c:v>4750.25</c:v>
                </c:pt>
                <c:pt idx="2661">
                  <c:v>2375.125</c:v>
                </c:pt>
                <c:pt idx="2662">
                  <c:v>2375.125</c:v>
                </c:pt>
                <c:pt idx="2663">
                  <c:v>7125.375</c:v>
                </c:pt>
                <c:pt idx="2664">
                  <c:v>2375.125</c:v>
                </c:pt>
                <c:pt idx="2665">
                  <c:v>7125.375</c:v>
                </c:pt>
                <c:pt idx="2666">
                  <c:v>4750.25</c:v>
                </c:pt>
                <c:pt idx="2667">
                  <c:v>7125.375</c:v>
                </c:pt>
                <c:pt idx="2668">
                  <c:v>4750.25</c:v>
                </c:pt>
                <c:pt idx="2669">
                  <c:v>4750.25</c:v>
                </c:pt>
                <c:pt idx="2670">
                  <c:v>2375.125</c:v>
                </c:pt>
                <c:pt idx="2671">
                  <c:v>4750.25</c:v>
                </c:pt>
                <c:pt idx="2672">
                  <c:v>7125.375</c:v>
                </c:pt>
                <c:pt idx="2673">
                  <c:v>9500.5</c:v>
                </c:pt>
                <c:pt idx="2674">
                  <c:v>4750.25</c:v>
                </c:pt>
                <c:pt idx="2675">
                  <c:v>7125.375</c:v>
                </c:pt>
                <c:pt idx="2676">
                  <c:v>2375.125</c:v>
                </c:pt>
                <c:pt idx="2677">
                  <c:v>2375.125</c:v>
                </c:pt>
                <c:pt idx="2678">
                  <c:v>2375.125</c:v>
                </c:pt>
                <c:pt idx="2679">
                  <c:v>9500.5</c:v>
                </c:pt>
                <c:pt idx="2680">
                  <c:v>2375.125</c:v>
                </c:pt>
                <c:pt idx="2681">
                  <c:v>4750.25</c:v>
                </c:pt>
                <c:pt idx="2682">
                  <c:v>2375.125</c:v>
                </c:pt>
                <c:pt idx="2683">
                  <c:v>4750.25</c:v>
                </c:pt>
                <c:pt idx="2684">
                  <c:v>2375.125</c:v>
                </c:pt>
                <c:pt idx="2685">
                  <c:v>4750.25</c:v>
                </c:pt>
                <c:pt idx="2686">
                  <c:v>4750.25</c:v>
                </c:pt>
                <c:pt idx="2687">
                  <c:v>2375.125</c:v>
                </c:pt>
                <c:pt idx="2688">
                  <c:v>2375.125</c:v>
                </c:pt>
                <c:pt idx="2689">
                  <c:v>2375.125</c:v>
                </c:pt>
                <c:pt idx="2690">
                  <c:v>2375.125</c:v>
                </c:pt>
                <c:pt idx="2691">
                  <c:v>2375.125</c:v>
                </c:pt>
                <c:pt idx="2692">
                  <c:v>2375.125</c:v>
                </c:pt>
                <c:pt idx="2693">
                  <c:v>2375.125</c:v>
                </c:pt>
                <c:pt idx="2694">
                  <c:v>2375.125</c:v>
                </c:pt>
                <c:pt idx="2695">
                  <c:v>2375.125</c:v>
                </c:pt>
                <c:pt idx="2696">
                  <c:v>2375.125</c:v>
                </c:pt>
                <c:pt idx="2697">
                  <c:v>2375.125</c:v>
                </c:pt>
                <c:pt idx="2698">
                  <c:v>4750.25</c:v>
                </c:pt>
                <c:pt idx="2699">
                  <c:v>2375.125</c:v>
                </c:pt>
                <c:pt idx="2700">
                  <c:v>2375.125</c:v>
                </c:pt>
                <c:pt idx="2701">
                  <c:v>2375.125</c:v>
                </c:pt>
                <c:pt idx="2702">
                  <c:v>2375.125</c:v>
                </c:pt>
                <c:pt idx="2703">
                  <c:v>2375.125</c:v>
                </c:pt>
                <c:pt idx="2704">
                  <c:v>4750.25</c:v>
                </c:pt>
                <c:pt idx="2705">
                  <c:v>2375.125</c:v>
                </c:pt>
                <c:pt idx="2706">
                  <c:v>2375.125</c:v>
                </c:pt>
                <c:pt idx="2707">
                  <c:v>2375.125</c:v>
                </c:pt>
                <c:pt idx="2708">
                  <c:v>2375.125</c:v>
                </c:pt>
                <c:pt idx="2709">
                  <c:v>2375.125</c:v>
                </c:pt>
                <c:pt idx="2710">
                  <c:v>2375.125</c:v>
                </c:pt>
                <c:pt idx="2711">
                  <c:v>2375.125</c:v>
                </c:pt>
                <c:pt idx="2712">
                  <c:v>2375.125</c:v>
                </c:pt>
                <c:pt idx="2713">
                  <c:v>4750.25</c:v>
                </c:pt>
                <c:pt idx="2714">
                  <c:v>2375.125</c:v>
                </c:pt>
                <c:pt idx="2715">
                  <c:v>2375.125</c:v>
                </c:pt>
                <c:pt idx="2716">
                  <c:v>2375.125</c:v>
                </c:pt>
                <c:pt idx="2717">
                  <c:v>4750.25</c:v>
                </c:pt>
                <c:pt idx="2718">
                  <c:v>2375.125</c:v>
                </c:pt>
                <c:pt idx="2719">
                  <c:v>4750.25</c:v>
                </c:pt>
                <c:pt idx="2720">
                  <c:v>2375.125</c:v>
                </c:pt>
                <c:pt idx="2721">
                  <c:v>2375.125</c:v>
                </c:pt>
                <c:pt idx="2722">
                  <c:v>4750.25</c:v>
                </c:pt>
                <c:pt idx="2723">
                  <c:v>7125.375</c:v>
                </c:pt>
                <c:pt idx="2724">
                  <c:v>7125.375</c:v>
                </c:pt>
                <c:pt idx="2725">
                  <c:v>4750.25</c:v>
                </c:pt>
                <c:pt idx="2726">
                  <c:v>7125.375</c:v>
                </c:pt>
                <c:pt idx="2727">
                  <c:v>19001</c:v>
                </c:pt>
                <c:pt idx="2728">
                  <c:v>2375.125</c:v>
                </c:pt>
                <c:pt idx="2729">
                  <c:v>2375.125</c:v>
                </c:pt>
                <c:pt idx="2730">
                  <c:v>7125.375</c:v>
                </c:pt>
                <c:pt idx="2731">
                  <c:v>4750.25</c:v>
                </c:pt>
                <c:pt idx="2732">
                  <c:v>9500.5</c:v>
                </c:pt>
                <c:pt idx="2733">
                  <c:v>11875.625</c:v>
                </c:pt>
                <c:pt idx="2734">
                  <c:v>11875.625</c:v>
                </c:pt>
                <c:pt idx="2735">
                  <c:v>9500.5</c:v>
                </c:pt>
                <c:pt idx="2736">
                  <c:v>19001</c:v>
                </c:pt>
                <c:pt idx="2737">
                  <c:v>16625.875</c:v>
                </c:pt>
                <c:pt idx="2738">
                  <c:v>21376.125</c:v>
                </c:pt>
                <c:pt idx="2739">
                  <c:v>7125.375</c:v>
                </c:pt>
                <c:pt idx="2740">
                  <c:v>11875.625</c:v>
                </c:pt>
                <c:pt idx="2741">
                  <c:v>7125.375</c:v>
                </c:pt>
                <c:pt idx="2742">
                  <c:v>2375.125</c:v>
                </c:pt>
                <c:pt idx="2743">
                  <c:v>16625.875</c:v>
                </c:pt>
                <c:pt idx="2744">
                  <c:v>2375.125</c:v>
                </c:pt>
                <c:pt idx="2745">
                  <c:v>11875.625</c:v>
                </c:pt>
                <c:pt idx="2746">
                  <c:v>11875.625</c:v>
                </c:pt>
                <c:pt idx="2747">
                  <c:v>7125.375</c:v>
                </c:pt>
                <c:pt idx="2748">
                  <c:v>2375.125</c:v>
                </c:pt>
                <c:pt idx="2749">
                  <c:v>2375.125</c:v>
                </c:pt>
                <c:pt idx="2750">
                  <c:v>7125.375</c:v>
                </c:pt>
                <c:pt idx="2751">
                  <c:v>9500.5</c:v>
                </c:pt>
                <c:pt idx="2752">
                  <c:v>4750.25</c:v>
                </c:pt>
                <c:pt idx="2753">
                  <c:v>9500.5</c:v>
                </c:pt>
                <c:pt idx="2754">
                  <c:v>2375.125</c:v>
                </c:pt>
                <c:pt idx="2755">
                  <c:v>2375.125</c:v>
                </c:pt>
                <c:pt idx="2756">
                  <c:v>2375.125</c:v>
                </c:pt>
                <c:pt idx="2757">
                  <c:v>2375.125</c:v>
                </c:pt>
                <c:pt idx="2758">
                  <c:v>4750.25</c:v>
                </c:pt>
                <c:pt idx="2759">
                  <c:v>2375.125</c:v>
                </c:pt>
                <c:pt idx="2760">
                  <c:v>4750.25</c:v>
                </c:pt>
                <c:pt idx="2761">
                  <c:v>4750.25</c:v>
                </c:pt>
                <c:pt idx="2762">
                  <c:v>4750.25</c:v>
                </c:pt>
                <c:pt idx="2763">
                  <c:v>2375.125</c:v>
                </c:pt>
                <c:pt idx="2764">
                  <c:v>2375.125</c:v>
                </c:pt>
                <c:pt idx="2765">
                  <c:v>2375.125</c:v>
                </c:pt>
                <c:pt idx="2766">
                  <c:v>2375.125</c:v>
                </c:pt>
                <c:pt idx="2767">
                  <c:v>2375.125</c:v>
                </c:pt>
                <c:pt idx="2768">
                  <c:v>2375.125</c:v>
                </c:pt>
                <c:pt idx="2769">
                  <c:v>2375.125</c:v>
                </c:pt>
                <c:pt idx="2770">
                  <c:v>2375.125</c:v>
                </c:pt>
                <c:pt idx="2771">
                  <c:v>2375.125</c:v>
                </c:pt>
                <c:pt idx="2772">
                  <c:v>2375.125</c:v>
                </c:pt>
                <c:pt idx="2773">
                  <c:v>2375.125</c:v>
                </c:pt>
                <c:pt idx="2774">
                  <c:v>2375.125</c:v>
                </c:pt>
                <c:pt idx="2775">
                  <c:v>2375.125</c:v>
                </c:pt>
                <c:pt idx="2776">
                  <c:v>2375.125</c:v>
                </c:pt>
                <c:pt idx="2777">
                  <c:v>2375.125</c:v>
                </c:pt>
                <c:pt idx="2778">
                  <c:v>2375.125</c:v>
                </c:pt>
                <c:pt idx="2779">
                  <c:v>2375.125</c:v>
                </c:pt>
                <c:pt idx="2780">
                  <c:v>2375.125</c:v>
                </c:pt>
                <c:pt idx="2781">
                  <c:v>2375.125</c:v>
                </c:pt>
                <c:pt idx="2782">
                  <c:v>2375.125</c:v>
                </c:pt>
                <c:pt idx="2783">
                  <c:v>2375.125</c:v>
                </c:pt>
                <c:pt idx="2784">
                  <c:v>2375.125</c:v>
                </c:pt>
                <c:pt idx="2785">
                  <c:v>2375.125</c:v>
                </c:pt>
                <c:pt idx="2786">
                  <c:v>2375.125</c:v>
                </c:pt>
                <c:pt idx="2787">
                  <c:v>2375.125</c:v>
                </c:pt>
                <c:pt idx="2788">
                  <c:v>2375.125</c:v>
                </c:pt>
                <c:pt idx="2789">
                  <c:v>2375.125</c:v>
                </c:pt>
                <c:pt idx="2790">
                  <c:v>2375.125</c:v>
                </c:pt>
                <c:pt idx="2791">
                  <c:v>2375.125</c:v>
                </c:pt>
                <c:pt idx="2792">
                  <c:v>2375.125</c:v>
                </c:pt>
                <c:pt idx="2793">
                  <c:v>4750.25</c:v>
                </c:pt>
                <c:pt idx="2794">
                  <c:v>2375.125</c:v>
                </c:pt>
                <c:pt idx="2795">
                  <c:v>2375.125</c:v>
                </c:pt>
                <c:pt idx="2796">
                  <c:v>2375.125</c:v>
                </c:pt>
                <c:pt idx="2797">
                  <c:v>2375.125</c:v>
                </c:pt>
                <c:pt idx="2798">
                  <c:v>2375.125</c:v>
                </c:pt>
                <c:pt idx="2799">
                  <c:v>2375.125</c:v>
                </c:pt>
                <c:pt idx="2800">
                  <c:v>4750.25</c:v>
                </c:pt>
                <c:pt idx="2801">
                  <c:v>2375.125</c:v>
                </c:pt>
                <c:pt idx="2802">
                  <c:v>2375.125</c:v>
                </c:pt>
                <c:pt idx="2803">
                  <c:v>2375.125</c:v>
                </c:pt>
                <c:pt idx="2804">
                  <c:v>2375.125</c:v>
                </c:pt>
                <c:pt idx="2805">
                  <c:v>2375.125</c:v>
                </c:pt>
                <c:pt idx="2806">
                  <c:v>2375.125</c:v>
                </c:pt>
                <c:pt idx="2807">
                  <c:v>2375.125</c:v>
                </c:pt>
                <c:pt idx="2808">
                  <c:v>4750.25</c:v>
                </c:pt>
                <c:pt idx="2809">
                  <c:v>2375.125</c:v>
                </c:pt>
                <c:pt idx="2810">
                  <c:v>2375.125</c:v>
                </c:pt>
                <c:pt idx="2811">
                  <c:v>2375.125</c:v>
                </c:pt>
                <c:pt idx="2812">
                  <c:v>2375.125</c:v>
                </c:pt>
                <c:pt idx="2813">
                  <c:v>2375.125</c:v>
                </c:pt>
                <c:pt idx="2814">
                  <c:v>2375.125</c:v>
                </c:pt>
                <c:pt idx="2815">
                  <c:v>2375.125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556-4E37-B045-EE5DA38104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4631168"/>
        <c:axId val="364629600"/>
      </c:scatterChart>
      <c:valAx>
        <c:axId val="364631168"/>
        <c:scaling>
          <c:orientation val="minMax"/>
          <c:max val="1000"/>
          <c:min val="1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i="1" dirty="0"/>
                  <a:t>m / z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E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364629600"/>
        <c:crossesAt val="-4000000"/>
        <c:crossBetween val="midCat"/>
      </c:valAx>
      <c:valAx>
        <c:axId val="364629600"/>
        <c:scaling>
          <c:orientation val="minMax"/>
          <c:max val="6000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/>
                  <a:t>Intensity / </a:t>
                </a:r>
                <a:r>
                  <a:rPr lang="en-GB" dirty="0" err="1"/>
                  <a:t>a.u</a:t>
                </a:r>
                <a:r>
                  <a:rPr lang="en-GB" dirty="0"/>
                  <a:t>.</a:t>
                </a:r>
              </a:p>
            </c:rich>
          </c:tx>
          <c:layout>
            <c:manualLayout>
              <c:xMode val="edge"/>
              <c:yMode val="edge"/>
              <c:x val="7.904314878030165E-2"/>
              <c:y val="0.327853211009174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E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364631168"/>
        <c:crosses val="autoZero"/>
        <c:crossBetween val="midCat"/>
        <c:majorUnit val="2000000"/>
      </c:valAx>
      <c:spPr>
        <a:noFill/>
        <a:ln w="19050">
          <a:solidFill>
            <a:sysClr val="windowText" lastClr="000000">
              <a:lumMod val="95000"/>
              <a:lumOff val="5000"/>
            </a:sys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Feuil1!$I$2:$I$402</c:f>
              <c:numCache>
                <c:formatCode>General</c:formatCode>
                <c:ptCount val="401"/>
                <c:pt idx="0">
                  <c:v>15384.615384615385</c:v>
                </c:pt>
                <c:pt idx="1">
                  <c:v>15372.790161414297</c:v>
                </c:pt>
                <c:pt idx="2">
                  <c:v>15360.983102918586</c:v>
                </c:pt>
                <c:pt idx="3">
                  <c:v>15349.194167306216</c:v>
                </c:pt>
                <c:pt idx="4">
                  <c:v>15337.423312883435</c:v>
                </c:pt>
                <c:pt idx="5">
                  <c:v>15325.670498084291</c:v>
                </c:pt>
                <c:pt idx="6">
                  <c:v>15313.935681470139</c:v>
                </c:pt>
                <c:pt idx="7">
                  <c:v>15302.218821729151</c:v>
                </c:pt>
                <c:pt idx="8">
                  <c:v>15290.519877675841</c:v>
                </c:pt>
                <c:pt idx="9">
                  <c:v>15278.838808250573</c:v>
                </c:pt>
                <c:pt idx="10">
                  <c:v>15267.175572519083</c:v>
                </c:pt>
                <c:pt idx="11">
                  <c:v>15255.530129672006</c:v>
                </c:pt>
                <c:pt idx="12">
                  <c:v>15243.90243902439</c:v>
                </c:pt>
                <c:pt idx="13">
                  <c:v>15232.292460015233</c:v>
                </c:pt>
                <c:pt idx="14">
                  <c:v>15220.700152207002</c:v>
                </c:pt>
                <c:pt idx="15">
                  <c:v>15209.125475285171</c:v>
                </c:pt>
                <c:pt idx="16">
                  <c:v>15197.568389057751</c:v>
                </c:pt>
                <c:pt idx="17">
                  <c:v>15186.028853454822</c:v>
                </c:pt>
                <c:pt idx="18">
                  <c:v>15174.506828528072</c:v>
                </c:pt>
                <c:pt idx="19">
                  <c:v>15163.00227445034</c:v>
                </c:pt>
                <c:pt idx="20">
                  <c:v>15151.515151515152</c:v>
                </c:pt>
                <c:pt idx="21">
                  <c:v>15140.045420136261</c:v>
                </c:pt>
                <c:pt idx="22">
                  <c:v>15128.593040847201</c:v>
                </c:pt>
                <c:pt idx="23">
                  <c:v>15117.157974300831</c:v>
                </c:pt>
                <c:pt idx="24">
                  <c:v>15105.740181268882</c:v>
                </c:pt>
                <c:pt idx="25">
                  <c:v>15094.33962264151</c:v>
                </c:pt>
                <c:pt idx="26">
                  <c:v>15082.956259426848</c:v>
                </c:pt>
                <c:pt idx="27">
                  <c:v>15071.590052750566</c:v>
                </c:pt>
                <c:pt idx="28">
                  <c:v>15060.240963855422</c:v>
                </c:pt>
                <c:pt idx="29">
                  <c:v>15048.908954100827</c:v>
                </c:pt>
                <c:pt idx="30">
                  <c:v>15037.593984962406</c:v>
                </c:pt>
                <c:pt idx="31">
                  <c:v>15026.296018031555</c:v>
                </c:pt>
                <c:pt idx="32">
                  <c:v>15015.015015015015</c:v>
                </c:pt>
                <c:pt idx="33">
                  <c:v>15003.750937734434</c:v>
                </c:pt>
                <c:pt idx="34">
                  <c:v>14992.503748125937</c:v>
                </c:pt>
                <c:pt idx="35">
                  <c:v>14981.2734082397</c:v>
                </c:pt>
                <c:pt idx="36">
                  <c:v>14970.059880239522</c:v>
                </c:pt>
                <c:pt idx="37">
                  <c:v>14958.863126402393</c:v>
                </c:pt>
                <c:pt idx="38">
                  <c:v>14947.683109118087</c:v>
                </c:pt>
                <c:pt idx="39">
                  <c:v>14936.519790888722</c:v>
                </c:pt>
                <c:pt idx="40">
                  <c:v>14925.373134328358</c:v>
                </c:pt>
                <c:pt idx="41">
                  <c:v>14914.243102162565</c:v>
                </c:pt>
                <c:pt idx="42">
                  <c:v>14903.129657228017</c:v>
                </c:pt>
                <c:pt idx="43">
                  <c:v>14892.032762472078</c:v>
                </c:pt>
                <c:pt idx="44">
                  <c:v>14880.952380952382</c:v>
                </c:pt>
                <c:pt idx="45">
                  <c:v>14869.888475836431</c:v>
                </c:pt>
                <c:pt idx="46">
                  <c:v>14858.841010401189</c:v>
                </c:pt>
                <c:pt idx="47">
                  <c:v>14847.809948032665</c:v>
                </c:pt>
                <c:pt idx="48">
                  <c:v>14836.79525222552</c:v>
                </c:pt>
                <c:pt idx="49">
                  <c:v>14825.796886582653</c:v>
                </c:pt>
                <c:pt idx="50">
                  <c:v>14814.814814814816</c:v>
                </c:pt>
                <c:pt idx="51">
                  <c:v>14803.849000740192</c:v>
                </c:pt>
                <c:pt idx="52">
                  <c:v>14792.899408284024</c:v>
                </c:pt>
                <c:pt idx="53">
                  <c:v>14781.966001478197</c:v>
                </c:pt>
                <c:pt idx="54">
                  <c:v>14771.048744460857</c:v>
                </c:pt>
                <c:pt idx="55">
                  <c:v>14760.147601476016</c:v>
                </c:pt>
                <c:pt idx="56">
                  <c:v>14749.262536873157</c:v>
                </c:pt>
                <c:pt idx="57">
                  <c:v>14738.393515106853</c:v>
                </c:pt>
                <c:pt idx="58">
                  <c:v>14727.540500736377</c:v>
                </c:pt>
                <c:pt idx="59">
                  <c:v>14716.703458425312</c:v>
                </c:pt>
                <c:pt idx="60">
                  <c:v>14705.882352941177</c:v>
                </c:pt>
                <c:pt idx="61">
                  <c:v>14695.077149155033</c:v>
                </c:pt>
                <c:pt idx="62">
                  <c:v>14684.287812041115</c:v>
                </c:pt>
                <c:pt idx="63">
                  <c:v>14673.514306676449</c:v>
                </c:pt>
                <c:pt idx="64">
                  <c:v>14662.756598240469</c:v>
                </c:pt>
                <c:pt idx="65">
                  <c:v>14652.014652014652</c:v>
                </c:pt>
                <c:pt idx="66">
                  <c:v>14641.288433382138</c:v>
                </c:pt>
                <c:pt idx="67">
                  <c:v>14630.577907827359</c:v>
                </c:pt>
                <c:pt idx="68">
                  <c:v>14619.883040935672</c:v>
                </c:pt>
                <c:pt idx="69">
                  <c:v>14609.203798392988</c:v>
                </c:pt>
                <c:pt idx="70">
                  <c:v>14598.540145985402</c:v>
                </c:pt>
                <c:pt idx="71">
                  <c:v>14587.892049598833</c:v>
                </c:pt>
                <c:pt idx="72">
                  <c:v>14577.25947521866</c:v>
                </c:pt>
                <c:pt idx="73">
                  <c:v>14566.642388929351</c:v>
                </c:pt>
                <c:pt idx="74">
                  <c:v>14556.040756914119</c:v>
                </c:pt>
                <c:pt idx="75">
                  <c:v>14545.454545454546</c:v>
                </c:pt>
                <c:pt idx="76">
                  <c:v>14534.883720930233</c:v>
                </c:pt>
                <c:pt idx="77">
                  <c:v>14524.328249818445</c:v>
                </c:pt>
                <c:pt idx="78">
                  <c:v>14513.78809869376</c:v>
                </c:pt>
                <c:pt idx="79">
                  <c:v>14503.263234227701</c:v>
                </c:pt>
                <c:pt idx="80">
                  <c:v>14492.753623188406</c:v>
                </c:pt>
                <c:pt idx="81">
                  <c:v>14482.259232440261</c:v>
                </c:pt>
                <c:pt idx="82">
                  <c:v>14471.78002894356</c:v>
                </c:pt>
                <c:pt idx="83">
                  <c:v>14461.315979754158</c:v>
                </c:pt>
                <c:pt idx="84">
                  <c:v>14450.867052023121</c:v>
                </c:pt>
                <c:pt idx="85">
                  <c:v>14440.43321299639</c:v>
                </c:pt>
                <c:pt idx="86">
                  <c:v>14430.014430014429</c:v>
                </c:pt>
                <c:pt idx="87">
                  <c:v>14419.610670511896</c:v>
                </c:pt>
                <c:pt idx="88">
                  <c:v>14409.221902017291</c:v>
                </c:pt>
                <c:pt idx="89">
                  <c:v>14398.848092152628</c:v>
                </c:pt>
                <c:pt idx="90">
                  <c:v>14388.489208633093</c:v>
                </c:pt>
                <c:pt idx="91">
                  <c:v>14378.145219266715</c:v>
                </c:pt>
                <c:pt idx="92">
                  <c:v>14367.816091954022</c:v>
                </c:pt>
                <c:pt idx="93">
                  <c:v>14357.501794687725</c:v>
                </c:pt>
                <c:pt idx="94">
                  <c:v>14347.202295552368</c:v>
                </c:pt>
                <c:pt idx="95">
                  <c:v>14336.917562724015</c:v>
                </c:pt>
                <c:pt idx="96">
                  <c:v>14326.647564469915</c:v>
                </c:pt>
                <c:pt idx="97">
                  <c:v>14316.392269148175</c:v>
                </c:pt>
                <c:pt idx="98">
                  <c:v>14306.151645207439</c:v>
                </c:pt>
                <c:pt idx="99">
                  <c:v>14295.925661186562</c:v>
                </c:pt>
                <c:pt idx="100">
                  <c:v>14285.714285714286</c:v>
                </c:pt>
                <c:pt idx="101">
                  <c:v>14275.517487508921</c:v>
                </c:pt>
                <c:pt idx="102">
                  <c:v>14265.335235378032</c:v>
                </c:pt>
                <c:pt idx="103">
                  <c:v>14255.167498218105</c:v>
                </c:pt>
                <c:pt idx="104">
                  <c:v>14245.014245014245</c:v>
                </c:pt>
                <c:pt idx="105">
                  <c:v>14234.875444839858</c:v>
                </c:pt>
                <c:pt idx="106">
                  <c:v>14224.75106685633</c:v>
                </c:pt>
                <c:pt idx="107">
                  <c:v>14214.641080312722</c:v>
                </c:pt>
                <c:pt idx="108">
                  <c:v>14204.545454545454</c:v>
                </c:pt>
                <c:pt idx="109">
                  <c:v>14194.464158977999</c:v>
                </c:pt>
                <c:pt idx="110">
                  <c:v>14184.397163120568</c:v>
                </c:pt>
                <c:pt idx="111">
                  <c:v>14174.344436569809</c:v>
                </c:pt>
                <c:pt idx="112">
                  <c:v>14164.305949008498</c:v>
                </c:pt>
                <c:pt idx="113">
                  <c:v>14154.281670205237</c:v>
                </c:pt>
                <c:pt idx="114">
                  <c:v>14144.271570014143</c:v>
                </c:pt>
                <c:pt idx="115">
                  <c:v>14134.275618374559</c:v>
                </c:pt>
                <c:pt idx="116">
                  <c:v>14124.293785310734</c:v>
                </c:pt>
                <c:pt idx="117">
                  <c:v>14114.326040931546</c:v>
                </c:pt>
                <c:pt idx="118">
                  <c:v>14104.372355430183</c:v>
                </c:pt>
                <c:pt idx="119">
                  <c:v>14094.432699083862</c:v>
                </c:pt>
                <c:pt idx="120">
                  <c:v>14084.507042253521</c:v>
                </c:pt>
                <c:pt idx="121">
                  <c:v>14074.595355383533</c:v>
                </c:pt>
                <c:pt idx="122">
                  <c:v>14064.697609001407</c:v>
                </c:pt>
                <c:pt idx="123">
                  <c:v>14054.813773717498</c:v>
                </c:pt>
                <c:pt idx="124">
                  <c:v>14044.943820224718</c:v>
                </c:pt>
                <c:pt idx="125">
                  <c:v>14035.087719298246</c:v>
                </c:pt>
                <c:pt idx="126">
                  <c:v>14025.245441795232</c:v>
                </c:pt>
                <c:pt idx="127">
                  <c:v>14015.416958654519</c:v>
                </c:pt>
                <c:pt idx="128">
                  <c:v>14005.602240896358</c:v>
                </c:pt>
                <c:pt idx="129">
                  <c:v>13995.801259622114</c:v>
                </c:pt>
                <c:pt idx="130">
                  <c:v>13986.013986013986</c:v>
                </c:pt>
                <c:pt idx="131">
                  <c:v>13976.240391334732</c:v>
                </c:pt>
                <c:pt idx="132">
                  <c:v>13966.480446927375</c:v>
                </c:pt>
                <c:pt idx="133">
                  <c:v>13956.734124214934</c:v>
                </c:pt>
                <c:pt idx="134">
                  <c:v>13947.001394700139</c:v>
                </c:pt>
                <c:pt idx="135">
                  <c:v>13937.282229965156</c:v>
                </c:pt>
                <c:pt idx="136">
                  <c:v>13927.57660167131</c:v>
                </c:pt>
                <c:pt idx="137">
                  <c:v>13917.884481558804</c:v>
                </c:pt>
                <c:pt idx="138">
                  <c:v>13908.205841446454</c:v>
                </c:pt>
                <c:pt idx="139">
                  <c:v>13898.54065323141</c:v>
                </c:pt>
                <c:pt idx="140">
                  <c:v>13888.888888888889</c:v>
                </c:pt>
                <c:pt idx="141">
                  <c:v>13879.250520471895</c:v>
                </c:pt>
                <c:pt idx="142">
                  <c:v>13869.625520110956</c:v>
                </c:pt>
                <c:pt idx="143">
                  <c:v>13860.01386001386</c:v>
                </c:pt>
                <c:pt idx="144">
                  <c:v>13850.415512465373</c:v>
                </c:pt>
                <c:pt idx="145">
                  <c:v>13840.83044982699</c:v>
                </c:pt>
                <c:pt idx="146">
                  <c:v>13831.258644536652</c:v>
                </c:pt>
                <c:pt idx="147">
                  <c:v>13821.7000691085</c:v>
                </c:pt>
                <c:pt idx="148">
                  <c:v>13812.154696132597</c:v>
                </c:pt>
                <c:pt idx="149">
                  <c:v>13802.622498274672</c:v>
                </c:pt>
                <c:pt idx="150">
                  <c:v>13793.103448275862</c:v>
                </c:pt>
                <c:pt idx="151">
                  <c:v>13783.597518952447</c:v>
                </c:pt>
                <c:pt idx="152">
                  <c:v>13774.104683195592</c:v>
                </c:pt>
                <c:pt idx="153">
                  <c:v>13764.624913971094</c:v>
                </c:pt>
                <c:pt idx="154">
                  <c:v>13755.15818431912</c:v>
                </c:pt>
                <c:pt idx="155">
                  <c:v>13745.704467353951</c:v>
                </c:pt>
                <c:pt idx="156">
                  <c:v>13736.263736263736</c:v>
                </c:pt>
                <c:pt idx="157">
                  <c:v>13726.835964310227</c:v>
                </c:pt>
                <c:pt idx="158">
                  <c:v>13717.421124828532</c:v>
                </c:pt>
                <c:pt idx="159">
                  <c:v>13708.019191226867</c:v>
                </c:pt>
                <c:pt idx="160">
                  <c:v>13698.630136986301</c:v>
                </c:pt>
                <c:pt idx="161">
                  <c:v>13689.253935660507</c:v>
                </c:pt>
                <c:pt idx="162">
                  <c:v>13679.890560875512</c:v>
                </c:pt>
                <c:pt idx="163">
                  <c:v>13670.539986329461</c:v>
                </c:pt>
                <c:pt idx="164">
                  <c:v>13661.20218579235</c:v>
                </c:pt>
                <c:pt idx="165">
                  <c:v>13651.877133105801</c:v>
                </c:pt>
                <c:pt idx="166">
                  <c:v>13642.564802182811</c:v>
                </c:pt>
                <c:pt idx="167">
                  <c:v>13633.265167007497</c:v>
                </c:pt>
                <c:pt idx="168">
                  <c:v>13623.978201634878</c:v>
                </c:pt>
                <c:pt idx="169">
                  <c:v>13614.703880190606</c:v>
                </c:pt>
                <c:pt idx="170">
                  <c:v>13605.442176870749</c:v>
                </c:pt>
                <c:pt idx="171">
                  <c:v>13596.193065941536</c:v>
                </c:pt>
                <c:pt idx="172">
                  <c:v>13586.95652173913</c:v>
                </c:pt>
                <c:pt idx="173">
                  <c:v>13577.732518669382</c:v>
                </c:pt>
                <c:pt idx="174">
                  <c:v>13568.521031207598</c:v>
                </c:pt>
                <c:pt idx="175">
                  <c:v>13559.322033898305</c:v>
                </c:pt>
                <c:pt idx="176">
                  <c:v>13550.135501355013</c:v>
                </c:pt>
                <c:pt idx="177">
                  <c:v>13540.961408259987</c:v>
                </c:pt>
                <c:pt idx="178">
                  <c:v>13531.799729364006</c:v>
                </c:pt>
                <c:pt idx="179">
                  <c:v>13522.650439486139</c:v>
                </c:pt>
                <c:pt idx="180">
                  <c:v>13513.513513513513</c:v>
                </c:pt>
                <c:pt idx="181">
                  <c:v>13504.38892640108</c:v>
                </c:pt>
                <c:pt idx="182">
                  <c:v>13495.27665317139</c:v>
                </c:pt>
                <c:pt idx="183">
                  <c:v>13486.176668914362</c:v>
                </c:pt>
                <c:pt idx="184">
                  <c:v>13477.088948787063</c:v>
                </c:pt>
                <c:pt idx="185">
                  <c:v>13468.013468013469</c:v>
                </c:pt>
                <c:pt idx="186">
                  <c:v>13458.950201884252</c:v>
                </c:pt>
                <c:pt idx="187">
                  <c:v>13449.899125756558</c:v>
                </c:pt>
                <c:pt idx="188">
                  <c:v>13440.860215053763</c:v>
                </c:pt>
                <c:pt idx="189">
                  <c:v>13431.833445265278</c:v>
                </c:pt>
                <c:pt idx="190">
                  <c:v>13422.818791946309</c:v>
                </c:pt>
                <c:pt idx="191">
                  <c:v>13413.816230717639</c:v>
                </c:pt>
                <c:pt idx="192">
                  <c:v>13404.825737265415</c:v>
                </c:pt>
                <c:pt idx="193">
                  <c:v>13395.847287340925</c:v>
                </c:pt>
                <c:pt idx="194">
                  <c:v>13386.880856760376</c:v>
                </c:pt>
                <c:pt idx="195">
                  <c:v>13377.926421404682</c:v>
                </c:pt>
                <c:pt idx="196">
                  <c:v>13368.98395721925</c:v>
                </c:pt>
                <c:pt idx="197">
                  <c:v>13360.05344021376</c:v>
                </c:pt>
                <c:pt idx="198">
                  <c:v>13351.13484646195</c:v>
                </c:pt>
                <c:pt idx="199">
                  <c:v>13342.228152101401</c:v>
                </c:pt>
                <c:pt idx="200">
                  <c:v>13333.333333333334</c:v>
                </c:pt>
                <c:pt idx="201">
                  <c:v>13324.450366422385</c:v>
                </c:pt>
                <c:pt idx="202">
                  <c:v>13315.579227696404</c:v>
                </c:pt>
                <c:pt idx="203">
                  <c:v>13306.71989354624</c:v>
                </c:pt>
                <c:pt idx="204">
                  <c:v>13297.872340425532</c:v>
                </c:pt>
                <c:pt idx="205">
                  <c:v>13289.036544850498</c:v>
                </c:pt>
                <c:pt idx="206">
                  <c:v>13280.212483399735</c:v>
                </c:pt>
                <c:pt idx="207">
                  <c:v>13271.400132714001</c:v>
                </c:pt>
                <c:pt idx="208">
                  <c:v>13262.599469496021</c:v>
                </c:pt>
                <c:pt idx="209">
                  <c:v>13253.810470510272</c:v>
                </c:pt>
                <c:pt idx="210">
                  <c:v>13245.033112582782</c:v>
                </c:pt>
                <c:pt idx="211">
                  <c:v>13236.267372600927</c:v>
                </c:pt>
                <c:pt idx="212">
                  <c:v>13227.513227513227</c:v>
                </c:pt>
                <c:pt idx="213">
                  <c:v>13218.770654329148</c:v>
                </c:pt>
                <c:pt idx="214">
                  <c:v>13210.03963011889</c:v>
                </c:pt>
                <c:pt idx="215">
                  <c:v>13201.320132013201</c:v>
                </c:pt>
                <c:pt idx="216">
                  <c:v>13192.612137203167</c:v>
                </c:pt>
                <c:pt idx="217">
                  <c:v>13183.915622940012</c:v>
                </c:pt>
                <c:pt idx="218">
                  <c:v>13175.230566534914</c:v>
                </c:pt>
                <c:pt idx="219">
                  <c:v>13166.556945358789</c:v>
                </c:pt>
                <c:pt idx="220">
                  <c:v>13157.894736842105</c:v>
                </c:pt>
                <c:pt idx="221">
                  <c:v>13149.243918474687</c:v>
                </c:pt>
                <c:pt idx="222">
                  <c:v>13140.604467805519</c:v>
                </c:pt>
                <c:pt idx="223">
                  <c:v>13131.976362442547</c:v>
                </c:pt>
                <c:pt idx="224">
                  <c:v>13123.359580052493</c:v>
                </c:pt>
                <c:pt idx="225">
                  <c:v>13114.754098360656</c:v>
                </c:pt>
                <c:pt idx="226">
                  <c:v>13106.15989515072</c:v>
                </c:pt>
                <c:pt idx="227">
                  <c:v>13097.576948264572</c:v>
                </c:pt>
                <c:pt idx="228">
                  <c:v>13089.005235602095</c:v>
                </c:pt>
                <c:pt idx="229">
                  <c:v>13080.444735120995</c:v>
                </c:pt>
                <c:pt idx="230">
                  <c:v>13071.895424836601</c:v>
                </c:pt>
                <c:pt idx="231">
                  <c:v>13063.357282821686</c:v>
                </c:pt>
                <c:pt idx="232">
                  <c:v>13054.830287206267</c:v>
                </c:pt>
                <c:pt idx="233">
                  <c:v>13046.314416177431</c:v>
                </c:pt>
                <c:pt idx="234">
                  <c:v>13037.80964797914</c:v>
                </c:pt>
                <c:pt idx="235">
                  <c:v>13029.315960912052</c:v>
                </c:pt>
                <c:pt idx="236">
                  <c:v>13020.833333333334</c:v>
                </c:pt>
                <c:pt idx="237">
                  <c:v>13012.361743656473</c:v>
                </c:pt>
                <c:pt idx="238">
                  <c:v>13003.901170351106</c:v>
                </c:pt>
                <c:pt idx="239">
                  <c:v>12995.45159194282</c:v>
                </c:pt>
                <c:pt idx="240">
                  <c:v>12987.012987012988</c:v>
                </c:pt>
                <c:pt idx="241">
                  <c:v>12978.585334198573</c:v>
                </c:pt>
                <c:pt idx="242">
                  <c:v>12970.168612191959</c:v>
                </c:pt>
                <c:pt idx="243">
                  <c:v>12961.762799740765</c:v>
                </c:pt>
                <c:pt idx="244">
                  <c:v>12953.367875647669</c:v>
                </c:pt>
                <c:pt idx="245">
                  <c:v>12944.983818770226</c:v>
                </c:pt>
                <c:pt idx="246">
                  <c:v>12936.610608020699</c:v>
                </c:pt>
                <c:pt idx="247">
                  <c:v>12928.24822236587</c:v>
                </c:pt>
                <c:pt idx="248">
                  <c:v>12919.896640826873</c:v>
                </c:pt>
                <c:pt idx="249">
                  <c:v>12911.555842479018</c:v>
                </c:pt>
                <c:pt idx="250">
                  <c:v>12903.225806451614</c:v>
                </c:pt>
                <c:pt idx="251">
                  <c:v>12894.906511927789</c:v>
                </c:pt>
                <c:pt idx="252">
                  <c:v>12886.59793814433</c:v>
                </c:pt>
                <c:pt idx="253">
                  <c:v>12878.3000643915</c:v>
                </c:pt>
                <c:pt idx="254">
                  <c:v>12870.01287001287</c:v>
                </c:pt>
                <c:pt idx="255">
                  <c:v>12861.736334405145</c:v>
                </c:pt>
                <c:pt idx="256">
                  <c:v>12853.470437017995</c:v>
                </c:pt>
                <c:pt idx="257">
                  <c:v>12845.215157353885</c:v>
                </c:pt>
                <c:pt idx="258">
                  <c:v>12836.970474967908</c:v>
                </c:pt>
                <c:pt idx="259">
                  <c:v>12828.736369467608</c:v>
                </c:pt>
                <c:pt idx="260">
                  <c:v>12820.51282051282</c:v>
                </c:pt>
                <c:pt idx="261">
                  <c:v>12812.299807815503</c:v>
                </c:pt>
                <c:pt idx="262">
                  <c:v>12804.097311139565</c:v>
                </c:pt>
                <c:pt idx="263">
                  <c:v>12795.905310300705</c:v>
                </c:pt>
                <c:pt idx="264">
                  <c:v>12787.723785166241</c:v>
                </c:pt>
                <c:pt idx="265">
                  <c:v>12779.552715654952</c:v>
                </c:pt>
                <c:pt idx="266">
                  <c:v>12771.392081736909</c:v>
                </c:pt>
                <c:pt idx="267">
                  <c:v>12763.241863433312</c:v>
                </c:pt>
                <c:pt idx="268">
                  <c:v>12755.102040816326</c:v>
                </c:pt>
                <c:pt idx="269">
                  <c:v>12746.972594008923</c:v>
                </c:pt>
                <c:pt idx="270">
                  <c:v>12738.853503184713</c:v>
                </c:pt>
                <c:pt idx="271">
                  <c:v>12730.744748567791</c:v>
                </c:pt>
                <c:pt idx="272">
                  <c:v>12722.64631043257</c:v>
                </c:pt>
                <c:pt idx="273">
                  <c:v>12714.558169103624</c:v>
                </c:pt>
                <c:pt idx="274">
                  <c:v>12706.480304955527</c:v>
                </c:pt>
                <c:pt idx="275">
                  <c:v>12698.412698412698</c:v>
                </c:pt>
                <c:pt idx="276">
                  <c:v>12690.355329949238</c:v>
                </c:pt>
                <c:pt idx="277">
                  <c:v>12682.308180088776</c:v>
                </c:pt>
                <c:pt idx="278">
                  <c:v>12674.271229404309</c:v>
                </c:pt>
                <c:pt idx="279">
                  <c:v>12666.244458518049</c:v>
                </c:pt>
                <c:pt idx="280">
                  <c:v>12658.227848101265</c:v>
                </c:pt>
                <c:pt idx="281">
                  <c:v>12650.22137887413</c:v>
                </c:pt>
                <c:pt idx="282">
                  <c:v>12642.225031605563</c:v>
                </c:pt>
                <c:pt idx="283">
                  <c:v>12634.238787113076</c:v>
                </c:pt>
                <c:pt idx="284">
                  <c:v>12626.262626262625</c:v>
                </c:pt>
                <c:pt idx="285">
                  <c:v>12618.296529968455</c:v>
                </c:pt>
                <c:pt idx="286">
                  <c:v>12610.340479192939</c:v>
                </c:pt>
                <c:pt idx="287">
                  <c:v>12602.39445494644</c:v>
                </c:pt>
                <c:pt idx="288">
                  <c:v>12594.458438287154</c:v>
                </c:pt>
                <c:pt idx="289">
                  <c:v>12586.532410320957</c:v>
                </c:pt>
                <c:pt idx="290">
                  <c:v>12578.616352201258</c:v>
                </c:pt>
                <c:pt idx="291">
                  <c:v>12570.71024512885</c:v>
                </c:pt>
                <c:pt idx="292">
                  <c:v>12562.814070351758</c:v>
                </c:pt>
                <c:pt idx="293">
                  <c:v>12554.927809165098</c:v>
                </c:pt>
                <c:pt idx="294">
                  <c:v>12547.051442910915</c:v>
                </c:pt>
                <c:pt idx="295">
                  <c:v>12539.184952978056</c:v>
                </c:pt>
                <c:pt idx="296">
                  <c:v>12531.328320802006</c:v>
                </c:pt>
                <c:pt idx="297">
                  <c:v>12523.481527864746</c:v>
                </c:pt>
                <c:pt idx="298">
                  <c:v>12515.644555694618</c:v>
                </c:pt>
                <c:pt idx="299">
                  <c:v>12507.817385866167</c:v>
                </c:pt>
                <c:pt idx="300">
                  <c:v>12500</c:v>
                </c:pt>
                <c:pt idx="301">
                  <c:v>12492.192379762648</c:v>
                </c:pt>
                <c:pt idx="302">
                  <c:v>12484.394506866416</c:v>
                </c:pt>
                <c:pt idx="303">
                  <c:v>12476.606363069246</c:v>
                </c:pt>
                <c:pt idx="304">
                  <c:v>12468.827930174564</c:v>
                </c:pt>
                <c:pt idx="305">
                  <c:v>12461.059190031152</c:v>
                </c:pt>
                <c:pt idx="306">
                  <c:v>12453.300124533002</c:v>
                </c:pt>
                <c:pt idx="307">
                  <c:v>12445.550715619167</c:v>
                </c:pt>
                <c:pt idx="308">
                  <c:v>12437.810945273632</c:v>
                </c:pt>
                <c:pt idx="309">
                  <c:v>12430.080795525171</c:v>
                </c:pt>
                <c:pt idx="310">
                  <c:v>12422.360248447205</c:v>
                </c:pt>
                <c:pt idx="311">
                  <c:v>12414.649286157666</c:v>
                </c:pt>
                <c:pt idx="312">
                  <c:v>12406.947890818859</c:v>
                </c:pt>
                <c:pt idx="313">
                  <c:v>12399.256044637321</c:v>
                </c:pt>
                <c:pt idx="314">
                  <c:v>12391.573729863692</c:v>
                </c:pt>
                <c:pt idx="315">
                  <c:v>12383.900928792569</c:v>
                </c:pt>
                <c:pt idx="316">
                  <c:v>12376.237623762376</c:v>
                </c:pt>
                <c:pt idx="317">
                  <c:v>12368.583797155226</c:v>
                </c:pt>
                <c:pt idx="318">
                  <c:v>12360.939431396786</c:v>
                </c:pt>
                <c:pt idx="319">
                  <c:v>12353.304508956146</c:v>
                </c:pt>
                <c:pt idx="320">
                  <c:v>12345.679012345679</c:v>
                </c:pt>
                <c:pt idx="321">
                  <c:v>12338.062924120914</c:v>
                </c:pt>
                <c:pt idx="322">
                  <c:v>12330.456226880395</c:v>
                </c:pt>
                <c:pt idx="323">
                  <c:v>12322.858903265558</c:v>
                </c:pt>
                <c:pt idx="324">
                  <c:v>12315.270935960591</c:v>
                </c:pt>
                <c:pt idx="325">
                  <c:v>12307.692307692309</c:v>
                </c:pt>
                <c:pt idx="326">
                  <c:v>12300.123001230013</c:v>
                </c:pt>
                <c:pt idx="327">
                  <c:v>12292.562999385373</c:v>
                </c:pt>
                <c:pt idx="328">
                  <c:v>12285.012285012284</c:v>
                </c:pt>
                <c:pt idx="329">
                  <c:v>12277.470841006752</c:v>
                </c:pt>
                <c:pt idx="330">
                  <c:v>12269.938650306749</c:v>
                </c:pt>
                <c:pt idx="331">
                  <c:v>12262.41569589209</c:v>
                </c:pt>
                <c:pt idx="332">
                  <c:v>12254.901960784313</c:v>
                </c:pt>
                <c:pt idx="333">
                  <c:v>12247.397428046541</c:v>
                </c:pt>
                <c:pt idx="334">
                  <c:v>12239.902080783353</c:v>
                </c:pt>
                <c:pt idx="335">
                  <c:v>12232.415902140672</c:v>
                </c:pt>
                <c:pt idx="336">
                  <c:v>12224.938875305623</c:v>
                </c:pt>
                <c:pt idx="337">
                  <c:v>12217.470983506415</c:v>
                </c:pt>
                <c:pt idx="338">
                  <c:v>12210.01221001221</c:v>
                </c:pt>
                <c:pt idx="339">
                  <c:v>12202.562538133008</c:v>
                </c:pt>
                <c:pt idx="340">
                  <c:v>12195.121951219513</c:v>
                </c:pt>
                <c:pt idx="341">
                  <c:v>12187.69043266301</c:v>
                </c:pt>
                <c:pt idx="342">
                  <c:v>12180.267965895249</c:v>
                </c:pt>
                <c:pt idx="343">
                  <c:v>12172.854534388314</c:v>
                </c:pt>
                <c:pt idx="344">
                  <c:v>12165.450121654501</c:v>
                </c:pt>
                <c:pt idx="345">
                  <c:v>12158.054711246201</c:v>
                </c:pt>
                <c:pt idx="346">
                  <c:v>12150.668286755772</c:v>
                </c:pt>
                <c:pt idx="347">
                  <c:v>12143.290831815422</c:v>
                </c:pt>
                <c:pt idx="348">
                  <c:v>12135.922330097088</c:v>
                </c:pt>
                <c:pt idx="349">
                  <c:v>12128.56276531231</c:v>
                </c:pt>
                <c:pt idx="350">
                  <c:v>12121.212121212122</c:v>
                </c:pt>
                <c:pt idx="351">
                  <c:v>12113.870381586918</c:v>
                </c:pt>
                <c:pt idx="352">
                  <c:v>12106.537530266343</c:v>
                </c:pt>
                <c:pt idx="353">
                  <c:v>12099.213551119177</c:v>
                </c:pt>
                <c:pt idx="354">
                  <c:v>12091.898428053204</c:v>
                </c:pt>
                <c:pt idx="355">
                  <c:v>12084.592145015105</c:v>
                </c:pt>
                <c:pt idx="356">
                  <c:v>12077.294685990339</c:v>
                </c:pt>
                <c:pt idx="357">
                  <c:v>12070.006035003018</c:v>
                </c:pt>
                <c:pt idx="358">
                  <c:v>12062.726176115802</c:v>
                </c:pt>
                <c:pt idx="359">
                  <c:v>12055.455093429777</c:v>
                </c:pt>
                <c:pt idx="360">
                  <c:v>12048.192771084337</c:v>
                </c:pt>
                <c:pt idx="361">
                  <c:v>12040.939193257074</c:v>
                </c:pt>
                <c:pt idx="362">
                  <c:v>12033.694344163658</c:v>
                </c:pt>
                <c:pt idx="363">
                  <c:v>12026.458208057727</c:v>
                </c:pt>
                <c:pt idx="364">
                  <c:v>12019.23076923077</c:v>
                </c:pt>
                <c:pt idx="365">
                  <c:v>12012.012012012012</c:v>
                </c:pt>
                <c:pt idx="366">
                  <c:v>12004.801920768306</c:v>
                </c:pt>
                <c:pt idx="367">
                  <c:v>11997.600479904018</c:v>
                </c:pt>
                <c:pt idx="368">
                  <c:v>11990.407673860911</c:v>
                </c:pt>
                <c:pt idx="369">
                  <c:v>11983.223487118035</c:v>
                </c:pt>
                <c:pt idx="370">
                  <c:v>11976.047904191617</c:v>
                </c:pt>
                <c:pt idx="371">
                  <c:v>11968.880909634949</c:v>
                </c:pt>
                <c:pt idx="372">
                  <c:v>11961.722488038278</c:v>
                </c:pt>
                <c:pt idx="373">
                  <c:v>11954.572624028691</c:v>
                </c:pt>
                <c:pt idx="374">
                  <c:v>11947.431302270012</c:v>
                </c:pt>
                <c:pt idx="375">
                  <c:v>11940.298507462687</c:v>
                </c:pt>
                <c:pt idx="376">
                  <c:v>11933.174224343675</c:v>
                </c:pt>
                <c:pt idx="377">
                  <c:v>11926.058437686344</c:v>
                </c:pt>
                <c:pt idx="378">
                  <c:v>11918.951132300357</c:v>
                </c:pt>
                <c:pt idx="379">
                  <c:v>11911.852293031567</c:v>
                </c:pt>
                <c:pt idx="380">
                  <c:v>11904.761904761905</c:v>
                </c:pt>
                <c:pt idx="381">
                  <c:v>11897.67995240928</c:v>
                </c:pt>
                <c:pt idx="382">
                  <c:v>11890.606420927468</c:v>
                </c:pt>
                <c:pt idx="383">
                  <c:v>11883.541295306</c:v>
                </c:pt>
                <c:pt idx="384">
                  <c:v>11876.484560570072</c:v>
                </c:pt>
                <c:pt idx="385">
                  <c:v>11869.436201780416</c:v>
                </c:pt>
                <c:pt idx="386">
                  <c:v>11862.396204033215</c:v>
                </c:pt>
                <c:pt idx="387">
                  <c:v>11855.364552459989</c:v>
                </c:pt>
                <c:pt idx="388">
                  <c:v>11848.341232227489</c:v>
                </c:pt>
                <c:pt idx="389">
                  <c:v>11841.326228537597</c:v>
                </c:pt>
                <c:pt idx="390">
                  <c:v>11834.31952662722</c:v>
                </c:pt>
                <c:pt idx="391">
                  <c:v>11827.321111768184</c:v>
                </c:pt>
                <c:pt idx="392">
                  <c:v>11820.330969267139</c:v>
                </c:pt>
                <c:pt idx="393">
                  <c:v>11813.349084465446</c:v>
                </c:pt>
                <c:pt idx="394">
                  <c:v>11806.37544273908</c:v>
                </c:pt>
                <c:pt idx="395">
                  <c:v>11799.410029498526</c:v>
                </c:pt>
                <c:pt idx="396">
                  <c:v>11792.452830188678</c:v>
                </c:pt>
                <c:pt idx="397">
                  <c:v>11785.503830288744</c:v>
                </c:pt>
                <c:pt idx="398">
                  <c:v>11778.563015312131</c:v>
                </c:pt>
                <c:pt idx="399">
                  <c:v>11771.630370806357</c:v>
                </c:pt>
                <c:pt idx="400">
                  <c:v>11764.705882352941</c:v>
                </c:pt>
              </c:numCache>
            </c:numRef>
          </c:xVal>
          <c:yVal>
            <c:numRef>
              <c:f>Feuil1!$M$2:$M$402</c:f>
              <c:numCache>
                <c:formatCode>0.00E+00</c:formatCode>
                <c:ptCount val="401"/>
                <c:pt idx="0">
                  <c:v>2.797163591129497E-3</c:v>
                </c:pt>
                <c:pt idx="1">
                  <c:v>2.6124876598068118E-3</c:v>
                </c:pt>
                <c:pt idx="2">
                  <c:v>2.6249673429374659E-3</c:v>
                </c:pt>
                <c:pt idx="3">
                  <c:v>2.4021444284140795E-3</c:v>
                </c:pt>
                <c:pt idx="4">
                  <c:v>2.3202757321729066E-3</c:v>
                </c:pt>
                <c:pt idx="5">
                  <c:v>2.3809754109634118E-3</c:v>
                </c:pt>
                <c:pt idx="6">
                  <c:v>2.4592891513477051E-3</c:v>
                </c:pt>
                <c:pt idx="7">
                  <c:v>2.3460026069754038E-3</c:v>
                </c:pt>
                <c:pt idx="8">
                  <c:v>2.4768491195086774E-3</c:v>
                </c:pt>
                <c:pt idx="9">
                  <c:v>2.3769163260252604E-3</c:v>
                </c:pt>
                <c:pt idx="10">
                  <c:v>2.3013901678969602E-3</c:v>
                </c:pt>
                <c:pt idx="11">
                  <c:v>2.1214061750787763E-3</c:v>
                </c:pt>
                <c:pt idx="12">
                  <c:v>2.3740981442402264E-3</c:v>
                </c:pt>
                <c:pt idx="13">
                  <c:v>2.1206236186739093E-3</c:v>
                </c:pt>
                <c:pt idx="14">
                  <c:v>2.1831691516629179E-3</c:v>
                </c:pt>
                <c:pt idx="15">
                  <c:v>2.1216216613967461E-3</c:v>
                </c:pt>
                <c:pt idx="16">
                  <c:v>2.0472113516649655E-3</c:v>
                </c:pt>
                <c:pt idx="17">
                  <c:v>2.0083489692934759E-3</c:v>
                </c:pt>
                <c:pt idx="18">
                  <c:v>2.2386792639035617E-3</c:v>
                </c:pt>
                <c:pt idx="19">
                  <c:v>1.9519593768743437E-3</c:v>
                </c:pt>
                <c:pt idx="20">
                  <c:v>1.8761915892249975E-3</c:v>
                </c:pt>
                <c:pt idx="21">
                  <c:v>1.9034140875287997E-3</c:v>
                </c:pt>
                <c:pt idx="22">
                  <c:v>1.8165848152846152E-3</c:v>
                </c:pt>
                <c:pt idx="23">
                  <c:v>1.8039810613363354E-3</c:v>
                </c:pt>
                <c:pt idx="24">
                  <c:v>1.956331924648174E-3</c:v>
                </c:pt>
                <c:pt idx="25">
                  <c:v>2.0150704290271713E-3</c:v>
                </c:pt>
                <c:pt idx="26">
                  <c:v>1.8792735621091375E-3</c:v>
                </c:pt>
                <c:pt idx="27">
                  <c:v>1.9925350743096189E-3</c:v>
                </c:pt>
                <c:pt idx="28">
                  <c:v>1.7225340966540031E-3</c:v>
                </c:pt>
                <c:pt idx="29">
                  <c:v>1.7124502560388959E-3</c:v>
                </c:pt>
                <c:pt idx="30">
                  <c:v>1.7706890310661915E-3</c:v>
                </c:pt>
                <c:pt idx="31">
                  <c:v>1.6997305984245074E-3</c:v>
                </c:pt>
                <c:pt idx="32">
                  <c:v>1.8192961980454695E-3</c:v>
                </c:pt>
                <c:pt idx="33">
                  <c:v>1.6407335266141482E-3</c:v>
                </c:pt>
                <c:pt idx="34">
                  <c:v>1.7175581903365604E-3</c:v>
                </c:pt>
                <c:pt idx="35">
                  <c:v>1.700821581836602E-3</c:v>
                </c:pt>
                <c:pt idx="36">
                  <c:v>1.6301186545300622E-3</c:v>
                </c:pt>
                <c:pt idx="37">
                  <c:v>1.5096881920262702E-3</c:v>
                </c:pt>
                <c:pt idx="38">
                  <c:v>1.6898129375082051E-3</c:v>
                </c:pt>
                <c:pt idx="39">
                  <c:v>1.4144856630915572E-3</c:v>
                </c:pt>
                <c:pt idx="40">
                  <c:v>1.5152183639637253E-3</c:v>
                </c:pt>
                <c:pt idx="41">
                  <c:v>1.5630080199716691E-3</c:v>
                </c:pt>
                <c:pt idx="42">
                  <c:v>1.5009585674195397E-3</c:v>
                </c:pt>
                <c:pt idx="43">
                  <c:v>1.344355424409349E-3</c:v>
                </c:pt>
                <c:pt idx="44">
                  <c:v>1.3108508114411037E-3</c:v>
                </c:pt>
                <c:pt idx="45">
                  <c:v>1.5954456836770937E-3</c:v>
                </c:pt>
                <c:pt idx="46">
                  <c:v>1.4562794186368105E-3</c:v>
                </c:pt>
                <c:pt idx="47">
                  <c:v>1.4396645305243419E-3</c:v>
                </c:pt>
                <c:pt idx="48">
                  <c:v>1.3533644753269617E-3</c:v>
                </c:pt>
                <c:pt idx="49">
                  <c:v>1.2919783779286361E-3</c:v>
                </c:pt>
                <c:pt idx="50">
                  <c:v>1.308694708117828E-3</c:v>
                </c:pt>
                <c:pt idx="51">
                  <c:v>1.2601972197336588E-3</c:v>
                </c:pt>
                <c:pt idx="52">
                  <c:v>1.3196116636063834E-3</c:v>
                </c:pt>
                <c:pt idx="53">
                  <c:v>1.2053836952685768E-3</c:v>
                </c:pt>
                <c:pt idx="54">
                  <c:v>1.369779460946199E-3</c:v>
                </c:pt>
                <c:pt idx="55">
                  <c:v>1.1248158561945308E-3</c:v>
                </c:pt>
                <c:pt idx="56">
                  <c:v>1.2501044227242449E-3</c:v>
                </c:pt>
                <c:pt idx="57">
                  <c:v>1.2092780749606014E-3</c:v>
                </c:pt>
                <c:pt idx="58">
                  <c:v>1.140587804285047E-3</c:v>
                </c:pt>
                <c:pt idx="59">
                  <c:v>1.1340381531793498E-3</c:v>
                </c:pt>
                <c:pt idx="60">
                  <c:v>1.1773269588432125E-3</c:v>
                </c:pt>
                <c:pt idx="61">
                  <c:v>1.0984284486283953E-3</c:v>
                </c:pt>
                <c:pt idx="62">
                  <c:v>1.0820573497774461E-3</c:v>
                </c:pt>
                <c:pt idx="63">
                  <c:v>1.0214897930855547E-3</c:v>
                </c:pt>
                <c:pt idx="64">
                  <c:v>1.0967802141380455E-3</c:v>
                </c:pt>
                <c:pt idx="65">
                  <c:v>1.0852537324758224E-3</c:v>
                </c:pt>
                <c:pt idx="66">
                  <c:v>1.101665096810478E-3</c:v>
                </c:pt>
                <c:pt idx="67">
                  <c:v>1.1064077798812622E-3</c:v>
                </c:pt>
                <c:pt idx="68">
                  <c:v>9.3434371631937363E-4</c:v>
                </c:pt>
                <c:pt idx="69">
                  <c:v>1.0221262556392172E-3</c:v>
                </c:pt>
                <c:pt idx="70">
                  <c:v>9.996770542322292E-4</c:v>
                </c:pt>
                <c:pt idx="71">
                  <c:v>9.0035268309945709E-4</c:v>
                </c:pt>
                <c:pt idx="72">
                  <c:v>9.8933530095749876E-4</c:v>
                </c:pt>
                <c:pt idx="73">
                  <c:v>1.0523858073577743E-3</c:v>
                </c:pt>
                <c:pt idx="74">
                  <c:v>8.8856022253668606E-4</c:v>
                </c:pt>
                <c:pt idx="75">
                  <c:v>9.8164371748072732E-4</c:v>
                </c:pt>
                <c:pt idx="76">
                  <c:v>9.4501755749444138E-4</c:v>
                </c:pt>
                <c:pt idx="77">
                  <c:v>9.1115710786759485E-4</c:v>
                </c:pt>
                <c:pt idx="78">
                  <c:v>9.092682586429099E-4</c:v>
                </c:pt>
                <c:pt idx="79">
                  <c:v>9.5456512969116459E-4</c:v>
                </c:pt>
                <c:pt idx="80">
                  <c:v>8.7552372043041358E-4</c:v>
                </c:pt>
                <c:pt idx="81">
                  <c:v>8.2107065420300776E-4</c:v>
                </c:pt>
                <c:pt idx="82">
                  <c:v>8.6342789008022095E-4</c:v>
                </c:pt>
                <c:pt idx="83">
                  <c:v>8.9586582380140082E-4</c:v>
                </c:pt>
                <c:pt idx="84">
                  <c:v>9.0529872339569384E-4</c:v>
                </c:pt>
                <c:pt idx="85">
                  <c:v>8.2121066223282213E-4</c:v>
                </c:pt>
                <c:pt idx="86">
                  <c:v>8.964023026230201E-4</c:v>
                </c:pt>
                <c:pt idx="87">
                  <c:v>8.2515379382216969E-4</c:v>
                </c:pt>
                <c:pt idx="88">
                  <c:v>8.5467629097962176E-4</c:v>
                </c:pt>
                <c:pt idx="89">
                  <c:v>7.6050318685787687E-4</c:v>
                </c:pt>
                <c:pt idx="90">
                  <c:v>7.3925590458268986E-4</c:v>
                </c:pt>
                <c:pt idx="91">
                  <c:v>8.8093734061900721E-4</c:v>
                </c:pt>
                <c:pt idx="92">
                  <c:v>7.4715702759587624E-4</c:v>
                </c:pt>
                <c:pt idx="93">
                  <c:v>7.7055549104771131E-4</c:v>
                </c:pt>
                <c:pt idx="94">
                  <c:v>7.6123346353806985E-4</c:v>
                </c:pt>
                <c:pt idx="95">
                  <c:v>7.3443597412625218E-4</c:v>
                </c:pt>
                <c:pt idx="96">
                  <c:v>6.7582832236864551E-4</c:v>
                </c:pt>
                <c:pt idx="97">
                  <c:v>7.1832807689690558E-4</c:v>
                </c:pt>
                <c:pt idx="98">
                  <c:v>7.4045714362651956E-4</c:v>
                </c:pt>
                <c:pt idx="99">
                  <c:v>7.4185342495199861E-4</c:v>
                </c:pt>
                <c:pt idx="100">
                  <c:v>6.8123497722762149E-4</c:v>
                </c:pt>
                <c:pt idx="101">
                  <c:v>6.8887747973435983E-4</c:v>
                </c:pt>
                <c:pt idx="102">
                  <c:v>6.6963903992083137E-4</c:v>
                </c:pt>
                <c:pt idx="103">
                  <c:v>7.6590243535297985E-4</c:v>
                </c:pt>
                <c:pt idx="104">
                  <c:v>5.9076022176783865E-4</c:v>
                </c:pt>
                <c:pt idx="105">
                  <c:v>6.8003596959592921E-4</c:v>
                </c:pt>
                <c:pt idx="106">
                  <c:v>6.1556428449736445E-4</c:v>
                </c:pt>
                <c:pt idx="107">
                  <c:v>6.9867902990794007E-4</c:v>
                </c:pt>
                <c:pt idx="108">
                  <c:v>5.902515979576519E-4</c:v>
                </c:pt>
                <c:pt idx="109">
                  <c:v>5.6177622234691567E-4</c:v>
                </c:pt>
                <c:pt idx="110">
                  <c:v>6.8747548717095527E-4</c:v>
                </c:pt>
                <c:pt idx="111">
                  <c:v>7.1567429443883705E-4</c:v>
                </c:pt>
                <c:pt idx="112">
                  <c:v>5.2763887331609824E-4</c:v>
                </c:pt>
                <c:pt idx="113">
                  <c:v>6.2970394886877339E-4</c:v>
                </c:pt>
                <c:pt idx="114">
                  <c:v>6.0194656700180837E-4</c:v>
                </c:pt>
                <c:pt idx="115">
                  <c:v>6.2875409808847975E-4</c:v>
                </c:pt>
                <c:pt idx="116">
                  <c:v>6.8946396721021564E-4</c:v>
                </c:pt>
                <c:pt idx="117">
                  <c:v>5.7923096421805124E-4</c:v>
                </c:pt>
                <c:pt idx="118">
                  <c:v>5.6447213344427971E-4</c:v>
                </c:pt>
                <c:pt idx="119">
                  <c:v>5.8873242482319899E-4</c:v>
                </c:pt>
                <c:pt idx="120">
                  <c:v>5.8920627119019703E-4</c:v>
                </c:pt>
                <c:pt idx="121">
                  <c:v>6.1944468139419392E-4</c:v>
                </c:pt>
                <c:pt idx="122">
                  <c:v>5.6530287147772251E-4</c:v>
                </c:pt>
                <c:pt idx="123">
                  <c:v>6.2929171685726835E-4</c:v>
                </c:pt>
                <c:pt idx="124">
                  <c:v>5.0926844465853623E-4</c:v>
                </c:pt>
                <c:pt idx="125">
                  <c:v>5.6395033652011724E-4</c:v>
                </c:pt>
                <c:pt idx="126">
                  <c:v>6.0941912642733089E-4</c:v>
                </c:pt>
                <c:pt idx="127">
                  <c:v>6.2143051334570543E-4</c:v>
                </c:pt>
                <c:pt idx="128">
                  <c:v>5.9451682299450762E-4</c:v>
                </c:pt>
                <c:pt idx="129">
                  <c:v>5.9642846707700259E-4</c:v>
                </c:pt>
                <c:pt idx="130">
                  <c:v>6.5459656140697236E-4</c:v>
                </c:pt>
                <c:pt idx="131">
                  <c:v>6.2305792181360168E-4</c:v>
                </c:pt>
                <c:pt idx="132">
                  <c:v>6.213052347100441E-4</c:v>
                </c:pt>
                <c:pt idx="133">
                  <c:v>6.8518862027783277E-4</c:v>
                </c:pt>
                <c:pt idx="134">
                  <c:v>5.9733589362192478E-4</c:v>
                </c:pt>
                <c:pt idx="135">
                  <c:v>5.8995298597317326E-4</c:v>
                </c:pt>
                <c:pt idx="136">
                  <c:v>6.114126304789557E-4</c:v>
                </c:pt>
                <c:pt idx="137">
                  <c:v>6.7258610038715277E-4</c:v>
                </c:pt>
                <c:pt idx="138">
                  <c:v>6.2180215854970686E-4</c:v>
                </c:pt>
                <c:pt idx="139">
                  <c:v>6.1690127197194463E-4</c:v>
                </c:pt>
                <c:pt idx="140">
                  <c:v>6.9043649740478544E-4</c:v>
                </c:pt>
                <c:pt idx="141">
                  <c:v>6.8178374934582198E-4</c:v>
                </c:pt>
                <c:pt idx="142">
                  <c:v>7.7539889144592864E-4</c:v>
                </c:pt>
                <c:pt idx="143">
                  <c:v>7.4827777581571852E-4</c:v>
                </c:pt>
                <c:pt idx="144">
                  <c:v>7.2222852098221299E-4</c:v>
                </c:pt>
                <c:pt idx="145">
                  <c:v>8.1317982028357623E-4</c:v>
                </c:pt>
                <c:pt idx="146">
                  <c:v>7.5387748455564509E-4</c:v>
                </c:pt>
                <c:pt idx="147">
                  <c:v>8.0797610942712867E-4</c:v>
                </c:pt>
                <c:pt idx="148">
                  <c:v>7.9611238712228157E-4</c:v>
                </c:pt>
                <c:pt idx="149">
                  <c:v>8.6238386300591129E-4</c:v>
                </c:pt>
                <c:pt idx="150">
                  <c:v>9.4876442840754766E-4</c:v>
                </c:pt>
                <c:pt idx="151">
                  <c:v>9.5593419268889563E-4</c:v>
                </c:pt>
                <c:pt idx="152">
                  <c:v>1.0985077967303187E-3</c:v>
                </c:pt>
                <c:pt idx="153">
                  <c:v>1.2377457077106754E-3</c:v>
                </c:pt>
                <c:pt idx="154">
                  <c:v>1.228784700560696E-3</c:v>
                </c:pt>
                <c:pt idx="155">
                  <c:v>1.3868437764802111E-3</c:v>
                </c:pt>
                <c:pt idx="156">
                  <c:v>1.4886774465766564E-3</c:v>
                </c:pt>
                <c:pt idx="157">
                  <c:v>1.4943319868496203E-3</c:v>
                </c:pt>
                <c:pt idx="158">
                  <c:v>1.8468446039644E-3</c:v>
                </c:pt>
                <c:pt idx="159">
                  <c:v>2.1564085066801317E-3</c:v>
                </c:pt>
                <c:pt idx="160">
                  <c:v>2.4471339722246781E-3</c:v>
                </c:pt>
                <c:pt idx="161">
                  <c:v>2.7329570572945426E-3</c:v>
                </c:pt>
                <c:pt idx="162">
                  <c:v>3.3581907247962682E-3</c:v>
                </c:pt>
                <c:pt idx="163">
                  <c:v>4.1640758274798326E-3</c:v>
                </c:pt>
                <c:pt idx="164">
                  <c:v>4.5552347393700695E-3</c:v>
                </c:pt>
                <c:pt idx="165">
                  <c:v>5.4325446040580597E-3</c:v>
                </c:pt>
                <c:pt idx="166">
                  <c:v>5.7660802341479092E-3</c:v>
                </c:pt>
                <c:pt idx="167">
                  <c:v>6.5811352327468618E-3</c:v>
                </c:pt>
                <c:pt idx="168">
                  <c:v>7.2161482543761472E-3</c:v>
                </c:pt>
                <c:pt idx="169">
                  <c:v>7.9426329694557048E-3</c:v>
                </c:pt>
                <c:pt idx="170">
                  <c:v>7.7917931227584215E-3</c:v>
                </c:pt>
                <c:pt idx="171">
                  <c:v>7.7537460368519613E-3</c:v>
                </c:pt>
                <c:pt idx="172">
                  <c:v>7.7556080008878729E-3</c:v>
                </c:pt>
                <c:pt idx="173">
                  <c:v>9.2229283753698498E-3</c:v>
                </c:pt>
                <c:pt idx="174">
                  <c:v>9.2884644815732966E-3</c:v>
                </c:pt>
                <c:pt idx="175">
                  <c:v>9.461455530403555E-3</c:v>
                </c:pt>
                <c:pt idx="176">
                  <c:v>1.0825214557812156E-2</c:v>
                </c:pt>
                <c:pt idx="177">
                  <c:v>1.1919225911539003E-2</c:v>
                </c:pt>
                <c:pt idx="178">
                  <c:v>1.2197832202906303E-2</c:v>
                </c:pt>
                <c:pt idx="179">
                  <c:v>1.5348538584573246E-2</c:v>
                </c:pt>
                <c:pt idx="180">
                  <c:v>1.6020617636764749E-2</c:v>
                </c:pt>
                <c:pt idx="181">
                  <c:v>1.9342925431481865E-2</c:v>
                </c:pt>
                <c:pt idx="182">
                  <c:v>2.1904696493350032E-2</c:v>
                </c:pt>
                <c:pt idx="183">
                  <c:v>2.8223724109583816E-2</c:v>
                </c:pt>
                <c:pt idx="184">
                  <c:v>3.2593436920549834E-2</c:v>
                </c:pt>
                <c:pt idx="185">
                  <c:v>4.463576197118526E-2</c:v>
                </c:pt>
                <c:pt idx="186">
                  <c:v>5.8080799976176697E-2</c:v>
                </c:pt>
                <c:pt idx="187">
                  <c:v>7.5230882409209221E-2</c:v>
                </c:pt>
                <c:pt idx="188">
                  <c:v>0.1004991895201353</c:v>
                </c:pt>
                <c:pt idx="189">
                  <c:v>0.1316730633428855</c:v>
                </c:pt>
                <c:pt idx="190">
                  <c:v>0.1987834923795887</c:v>
                </c:pt>
                <c:pt idx="191">
                  <c:v>0.24700788551566866</c:v>
                </c:pt>
                <c:pt idx="192">
                  <c:v>0.32263402070980762</c:v>
                </c:pt>
                <c:pt idx="193">
                  <c:v>0.41660892248317954</c:v>
                </c:pt>
                <c:pt idx="194">
                  <c:v>0.54363186590471968</c:v>
                </c:pt>
                <c:pt idx="195">
                  <c:v>0.61914484356349153</c:v>
                </c:pt>
                <c:pt idx="196">
                  <c:v>0.68539691079674869</c:v>
                </c:pt>
                <c:pt idx="197">
                  <c:v>0.78165170418511798</c:v>
                </c:pt>
                <c:pt idx="198">
                  <c:v>0.83878197451237113</c:v>
                </c:pt>
                <c:pt idx="199">
                  <c:v>0.90520587426400834</c:v>
                </c:pt>
                <c:pt idx="200">
                  <c:v>0.93893315804479838</c:v>
                </c:pt>
                <c:pt idx="201">
                  <c:v>1</c:v>
                </c:pt>
                <c:pt idx="202">
                  <c:v>0.97814239082389309</c:v>
                </c:pt>
                <c:pt idx="203">
                  <c:v>0.95269523518582222</c:v>
                </c:pt>
                <c:pt idx="204">
                  <c:v>0.85175653560901665</c:v>
                </c:pt>
                <c:pt idx="205">
                  <c:v>0.80119238616526067</c:v>
                </c:pt>
                <c:pt idx="206">
                  <c:v>0.706385886909072</c:v>
                </c:pt>
                <c:pt idx="207">
                  <c:v>0.62214787504534608</c:v>
                </c:pt>
                <c:pt idx="208">
                  <c:v>0.51748864176121145</c:v>
                </c:pt>
                <c:pt idx="209">
                  <c:v>0.43922558896846275</c:v>
                </c:pt>
                <c:pt idx="210">
                  <c:v>0.37524483453907709</c:v>
                </c:pt>
                <c:pt idx="211">
                  <c:v>0.32465201605970484</c:v>
                </c:pt>
                <c:pt idx="212">
                  <c:v>0.2940746313003208</c:v>
                </c:pt>
                <c:pt idx="213">
                  <c:v>0.24386721715436371</c:v>
                </c:pt>
                <c:pt idx="214">
                  <c:v>0.21872142557158566</c:v>
                </c:pt>
                <c:pt idx="215">
                  <c:v>0.19319959669465173</c:v>
                </c:pt>
                <c:pt idx="216">
                  <c:v>0.1818397521693377</c:v>
                </c:pt>
                <c:pt idx="217">
                  <c:v>0.16009149505450776</c:v>
                </c:pt>
                <c:pt idx="218">
                  <c:v>0.16288839202760816</c:v>
                </c:pt>
                <c:pt idx="219">
                  <c:v>0.15351814461194904</c:v>
                </c:pt>
                <c:pt idx="220">
                  <c:v>0.14638604621417839</c:v>
                </c:pt>
                <c:pt idx="221">
                  <c:v>0.14248558176728987</c:v>
                </c:pt>
                <c:pt idx="222">
                  <c:v>0.13940722410353565</c:v>
                </c:pt>
                <c:pt idx="223">
                  <c:v>0.12669233749017406</c:v>
                </c:pt>
                <c:pt idx="224">
                  <c:v>0.13022580141552598</c:v>
                </c:pt>
                <c:pt idx="225">
                  <c:v>0.11624681448386742</c:v>
                </c:pt>
                <c:pt idx="226">
                  <c:v>0.11799993348575506</c:v>
                </c:pt>
                <c:pt idx="227">
                  <c:v>0.10910299969667986</c:v>
                </c:pt>
                <c:pt idx="228">
                  <c:v>0.11161792688154788</c:v>
                </c:pt>
                <c:pt idx="229">
                  <c:v>0.10489667918829818</c:v>
                </c:pt>
                <c:pt idx="230">
                  <c:v>9.7634024389084223E-2</c:v>
                </c:pt>
                <c:pt idx="231">
                  <c:v>0.11011440594285966</c:v>
                </c:pt>
                <c:pt idx="232">
                  <c:v>0.11129161032471457</c:v>
                </c:pt>
                <c:pt idx="233">
                  <c:v>0.10750689233640952</c:v>
                </c:pt>
                <c:pt idx="234">
                  <c:v>0.12460484495726037</c:v>
                </c:pt>
                <c:pt idx="235">
                  <c:v>0.13137697840750301</c:v>
                </c:pt>
                <c:pt idx="236">
                  <c:v>0.13752163158585665</c:v>
                </c:pt>
                <c:pt idx="237">
                  <c:v>0.1536296774090376</c:v>
                </c:pt>
                <c:pt idx="238">
                  <c:v>0.15218257197678578</c:v>
                </c:pt>
                <c:pt idx="239">
                  <c:v>0.16273860470706811</c:v>
                </c:pt>
                <c:pt idx="240">
                  <c:v>0.17451080928953144</c:v>
                </c:pt>
                <c:pt idx="241">
                  <c:v>0.17311462917746592</c:v>
                </c:pt>
                <c:pt idx="242">
                  <c:v>0.16105790291285144</c:v>
                </c:pt>
                <c:pt idx="243">
                  <c:v>0.15892937681192496</c:v>
                </c:pt>
                <c:pt idx="244">
                  <c:v>0.16040038401527301</c:v>
                </c:pt>
                <c:pt idx="245">
                  <c:v>0.14779650022840185</c:v>
                </c:pt>
                <c:pt idx="246">
                  <c:v>0.13836185402554735</c:v>
                </c:pt>
                <c:pt idx="247">
                  <c:v>0.13519362894137502</c:v>
                </c:pt>
                <c:pt idx="248">
                  <c:v>0.13063437282679743</c:v>
                </c:pt>
                <c:pt idx="249">
                  <c:v>0.11974586593165698</c:v>
                </c:pt>
                <c:pt idx="250">
                  <c:v>0.12190980750562204</c:v>
                </c:pt>
                <c:pt idx="251">
                  <c:v>0.10935115729642982</c:v>
                </c:pt>
                <c:pt idx="252">
                  <c:v>0.10886386330965428</c:v>
                </c:pt>
                <c:pt idx="253">
                  <c:v>0.10429559184344679</c:v>
                </c:pt>
                <c:pt idx="254">
                  <c:v>9.398540858941655E-2</c:v>
                </c:pt>
                <c:pt idx="255">
                  <c:v>9.2990962067935737E-2</c:v>
                </c:pt>
                <c:pt idx="256">
                  <c:v>8.5566273851761007E-2</c:v>
                </c:pt>
                <c:pt idx="257">
                  <c:v>8.2170691766983731E-2</c:v>
                </c:pt>
                <c:pt idx="258">
                  <c:v>7.7819865473775507E-2</c:v>
                </c:pt>
                <c:pt idx="259">
                  <c:v>7.7039727681386796E-2</c:v>
                </c:pt>
                <c:pt idx="260">
                  <c:v>7.5630640772971325E-2</c:v>
                </c:pt>
                <c:pt idx="261">
                  <c:v>6.9105121529071598E-2</c:v>
                </c:pt>
                <c:pt idx="262">
                  <c:v>6.3176102719818078E-2</c:v>
                </c:pt>
                <c:pt idx="263">
                  <c:v>5.742127706268918E-2</c:v>
                </c:pt>
                <c:pt idx="264">
                  <c:v>5.8954403396007334E-2</c:v>
                </c:pt>
                <c:pt idx="265">
                  <c:v>5.4534540257953006E-2</c:v>
                </c:pt>
                <c:pt idx="266">
                  <c:v>5.1897880075643006E-2</c:v>
                </c:pt>
                <c:pt idx="267">
                  <c:v>4.9851219987139074E-2</c:v>
                </c:pt>
                <c:pt idx="268">
                  <c:v>4.7851198057095902E-2</c:v>
                </c:pt>
                <c:pt idx="269">
                  <c:v>4.6080829042296309E-2</c:v>
                </c:pt>
                <c:pt idx="270">
                  <c:v>4.3302172803307268E-2</c:v>
                </c:pt>
                <c:pt idx="271">
                  <c:v>4.003219544504906E-2</c:v>
                </c:pt>
                <c:pt idx="272">
                  <c:v>4.1094747626003139E-2</c:v>
                </c:pt>
                <c:pt idx="273">
                  <c:v>3.7504046586538504E-2</c:v>
                </c:pt>
                <c:pt idx="274">
                  <c:v>3.827454139593333E-2</c:v>
                </c:pt>
                <c:pt idx="275">
                  <c:v>3.59384258101021E-2</c:v>
                </c:pt>
                <c:pt idx="276">
                  <c:v>3.7132059664185979E-2</c:v>
                </c:pt>
                <c:pt idx="277">
                  <c:v>3.6348955232865042E-2</c:v>
                </c:pt>
                <c:pt idx="278">
                  <c:v>3.6722264719039409E-2</c:v>
                </c:pt>
                <c:pt idx="279">
                  <c:v>3.4935857055322268E-2</c:v>
                </c:pt>
                <c:pt idx="280">
                  <c:v>3.2823047329002618E-2</c:v>
                </c:pt>
                <c:pt idx="281">
                  <c:v>3.4086248898747791E-2</c:v>
                </c:pt>
                <c:pt idx="282">
                  <c:v>3.2869927424689825E-2</c:v>
                </c:pt>
                <c:pt idx="283">
                  <c:v>3.2724645985839643E-2</c:v>
                </c:pt>
                <c:pt idx="284">
                  <c:v>3.12930722051558E-2</c:v>
                </c:pt>
                <c:pt idx="285">
                  <c:v>3.1156370712739943E-2</c:v>
                </c:pt>
                <c:pt idx="286">
                  <c:v>2.915812885334176E-2</c:v>
                </c:pt>
                <c:pt idx="287">
                  <c:v>2.7741904387391488E-2</c:v>
                </c:pt>
                <c:pt idx="288">
                  <c:v>2.7333925134515234E-2</c:v>
                </c:pt>
                <c:pt idx="289">
                  <c:v>2.7153041714675408E-2</c:v>
                </c:pt>
                <c:pt idx="290">
                  <c:v>2.6323180732095938E-2</c:v>
                </c:pt>
                <c:pt idx="291">
                  <c:v>2.4903843637370613E-2</c:v>
                </c:pt>
                <c:pt idx="292">
                  <c:v>2.4838886394782881E-2</c:v>
                </c:pt>
                <c:pt idx="293">
                  <c:v>2.4836117404256612E-2</c:v>
                </c:pt>
                <c:pt idx="294">
                  <c:v>2.3930628951683554E-2</c:v>
                </c:pt>
                <c:pt idx="295">
                  <c:v>2.203827101243145E-2</c:v>
                </c:pt>
                <c:pt idx="296">
                  <c:v>2.2995346708915711E-2</c:v>
                </c:pt>
                <c:pt idx="297">
                  <c:v>2.3689611163804376E-2</c:v>
                </c:pt>
                <c:pt idx="298">
                  <c:v>2.1957619818489805E-2</c:v>
                </c:pt>
                <c:pt idx="299">
                  <c:v>2.0948802540729096E-2</c:v>
                </c:pt>
                <c:pt idx="300">
                  <c:v>2.0336945836240471E-2</c:v>
                </c:pt>
                <c:pt idx="301">
                  <c:v>2.1611590301239308E-2</c:v>
                </c:pt>
                <c:pt idx="302">
                  <c:v>1.9476839549548479E-2</c:v>
                </c:pt>
                <c:pt idx="303">
                  <c:v>1.8280068974330092E-2</c:v>
                </c:pt>
                <c:pt idx="304">
                  <c:v>1.6642107135131715E-2</c:v>
                </c:pt>
                <c:pt idx="305">
                  <c:v>1.6457429223469513E-2</c:v>
                </c:pt>
                <c:pt idx="306">
                  <c:v>1.5318361259346195E-2</c:v>
                </c:pt>
                <c:pt idx="307">
                  <c:v>1.4503599815601852E-2</c:v>
                </c:pt>
                <c:pt idx="308">
                  <c:v>1.3298475458750996E-2</c:v>
                </c:pt>
                <c:pt idx="309">
                  <c:v>1.3197569128268926E-2</c:v>
                </c:pt>
                <c:pt idx="310">
                  <c:v>1.1226692151957563E-2</c:v>
                </c:pt>
                <c:pt idx="311">
                  <c:v>1.1918183611052372E-2</c:v>
                </c:pt>
                <c:pt idx="312">
                  <c:v>1.1475280213717211E-2</c:v>
                </c:pt>
                <c:pt idx="313">
                  <c:v>1.0694700301172099E-2</c:v>
                </c:pt>
                <c:pt idx="314">
                  <c:v>1.026461649019051E-2</c:v>
                </c:pt>
                <c:pt idx="315">
                  <c:v>9.869901828608486E-3</c:v>
                </c:pt>
                <c:pt idx="316">
                  <c:v>9.6909251301154145E-3</c:v>
                </c:pt>
                <c:pt idx="317">
                  <c:v>9.5535233272647235E-3</c:v>
                </c:pt>
                <c:pt idx="318">
                  <c:v>8.9021364846543216E-3</c:v>
                </c:pt>
                <c:pt idx="319">
                  <c:v>9.0200904598016045E-3</c:v>
                </c:pt>
                <c:pt idx="320">
                  <c:v>8.48667804663286E-3</c:v>
                </c:pt>
                <c:pt idx="321">
                  <c:v>7.722714903912577E-3</c:v>
                </c:pt>
                <c:pt idx="322">
                  <c:v>8.1017086425840736E-3</c:v>
                </c:pt>
                <c:pt idx="323">
                  <c:v>8.4706699023712473E-3</c:v>
                </c:pt>
                <c:pt idx="324">
                  <c:v>7.9924364623125618E-3</c:v>
                </c:pt>
                <c:pt idx="325">
                  <c:v>7.5340696585365508E-3</c:v>
                </c:pt>
                <c:pt idx="326">
                  <c:v>7.0828808099562051E-3</c:v>
                </c:pt>
                <c:pt idx="327">
                  <c:v>7.1647212326602511E-3</c:v>
                </c:pt>
                <c:pt idx="328">
                  <c:v>6.7795085002681707E-3</c:v>
                </c:pt>
                <c:pt idx="329">
                  <c:v>6.0839155773729364E-3</c:v>
                </c:pt>
                <c:pt idx="330">
                  <c:v>6.0959804925777381E-3</c:v>
                </c:pt>
                <c:pt idx="331">
                  <c:v>5.7344281016350187E-3</c:v>
                </c:pt>
                <c:pt idx="332">
                  <c:v>5.2890486108148399E-3</c:v>
                </c:pt>
                <c:pt idx="333">
                  <c:v>5.0250425133671391E-3</c:v>
                </c:pt>
                <c:pt idx="334">
                  <c:v>4.4838396593881403E-3</c:v>
                </c:pt>
                <c:pt idx="335">
                  <c:v>4.3913062668317826E-3</c:v>
                </c:pt>
                <c:pt idx="336">
                  <c:v>3.9790398321494233E-3</c:v>
                </c:pt>
                <c:pt idx="337">
                  <c:v>3.9429849961466262E-3</c:v>
                </c:pt>
                <c:pt idx="338">
                  <c:v>3.2623987589202852E-3</c:v>
                </c:pt>
                <c:pt idx="339">
                  <c:v>2.9460361270892215E-3</c:v>
                </c:pt>
                <c:pt idx="340">
                  <c:v>3.0925130909149E-3</c:v>
                </c:pt>
                <c:pt idx="341">
                  <c:v>2.8917824826966152E-3</c:v>
                </c:pt>
                <c:pt idx="342">
                  <c:v>2.4783206810097382E-3</c:v>
                </c:pt>
                <c:pt idx="343">
                  <c:v>2.5908100531268591E-3</c:v>
                </c:pt>
                <c:pt idx="344">
                  <c:v>2.2763900209759208E-3</c:v>
                </c:pt>
                <c:pt idx="345">
                  <c:v>1.8508822679331857E-3</c:v>
                </c:pt>
                <c:pt idx="346">
                  <c:v>1.8907301472794002E-3</c:v>
                </c:pt>
                <c:pt idx="347">
                  <c:v>1.6194880194077982E-3</c:v>
                </c:pt>
                <c:pt idx="348">
                  <c:v>1.7557263480409162E-3</c:v>
                </c:pt>
                <c:pt idx="349">
                  <c:v>1.6350845767798086E-3</c:v>
                </c:pt>
                <c:pt idx="350">
                  <c:v>1.4336931475971305E-3</c:v>
                </c:pt>
                <c:pt idx="351">
                  <c:v>1.5904554799070424E-3</c:v>
                </c:pt>
                <c:pt idx="352">
                  <c:v>1.5121067930089591E-3</c:v>
                </c:pt>
                <c:pt idx="353">
                  <c:v>1.2915042931711969E-3</c:v>
                </c:pt>
                <c:pt idx="354">
                  <c:v>1.3493477090698667E-3</c:v>
                </c:pt>
                <c:pt idx="355">
                  <c:v>1.1457508291017339E-3</c:v>
                </c:pt>
                <c:pt idx="356">
                  <c:v>1.2331166548216472E-3</c:v>
                </c:pt>
                <c:pt idx="357">
                  <c:v>1.0532716677562415E-3</c:v>
                </c:pt>
                <c:pt idx="358">
                  <c:v>9.3637140417723538E-4</c:v>
                </c:pt>
                <c:pt idx="359">
                  <c:v>8.7193736455913064E-4</c:v>
                </c:pt>
                <c:pt idx="360">
                  <c:v>8.8854432048010579E-4</c:v>
                </c:pt>
                <c:pt idx="361">
                  <c:v>8.9136321388984133E-4</c:v>
                </c:pt>
                <c:pt idx="362">
                  <c:v>9.3169198621908655E-4</c:v>
                </c:pt>
                <c:pt idx="363">
                  <c:v>7.4211909425544195E-4</c:v>
                </c:pt>
                <c:pt idx="364">
                  <c:v>7.4526424789242256E-4</c:v>
                </c:pt>
                <c:pt idx="365">
                  <c:v>7.2358603105289639E-4</c:v>
                </c:pt>
                <c:pt idx="366">
                  <c:v>6.4833991437596671E-4</c:v>
                </c:pt>
                <c:pt idx="367">
                  <c:v>6.0827311804452662E-4</c:v>
                </c:pt>
                <c:pt idx="368">
                  <c:v>5.8526110312256822E-4</c:v>
                </c:pt>
                <c:pt idx="369">
                  <c:v>4.9711666801243067E-4</c:v>
                </c:pt>
                <c:pt idx="370">
                  <c:v>5.7011086698350168E-4</c:v>
                </c:pt>
                <c:pt idx="371">
                  <c:v>4.3644724320226705E-4</c:v>
                </c:pt>
                <c:pt idx="372">
                  <c:v>4.681555535459859E-4</c:v>
                </c:pt>
                <c:pt idx="373">
                  <c:v>4.5295812854328869E-4</c:v>
                </c:pt>
                <c:pt idx="374">
                  <c:v>4.0093111757338298E-4</c:v>
                </c:pt>
                <c:pt idx="375">
                  <c:v>3.4842493334651798E-4</c:v>
                </c:pt>
                <c:pt idx="376">
                  <c:v>3.8571893615320921E-4</c:v>
                </c:pt>
                <c:pt idx="377">
                  <c:v>3.2524271313040699E-4</c:v>
                </c:pt>
                <c:pt idx="378">
                  <c:v>2.5467173089651555E-4</c:v>
                </c:pt>
                <c:pt idx="379">
                  <c:v>3.1302257429039908E-4</c:v>
                </c:pt>
                <c:pt idx="380">
                  <c:v>3.1766313698415995E-4</c:v>
                </c:pt>
                <c:pt idx="381">
                  <c:v>2.3147776197804065E-4</c:v>
                </c:pt>
                <c:pt idx="382">
                  <c:v>2.3607021675597659E-4</c:v>
                </c:pt>
                <c:pt idx="383">
                  <c:v>1.5721041614154854E-4</c:v>
                </c:pt>
                <c:pt idx="384">
                  <c:v>2.272627621272407E-4</c:v>
                </c:pt>
                <c:pt idx="385">
                  <c:v>2.2434209623789934E-4</c:v>
                </c:pt>
                <c:pt idx="386">
                  <c:v>1.8669356506912545E-4</c:v>
                </c:pt>
                <c:pt idx="387">
                  <c:v>1.9536983566454739E-4</c:v>
                </c:pt>
                <c:pt idx="388">
                  <c:v>2.2500549085379049E-4</c:v>
                </c:pt>
                <c:pt idx="389">
                  <c:v>1.7070445223181153E-4</c:v>
                </c:pt>
                <c:pt idx="390">
                  <c:v>1.9591737928664955E-4</c:v>
                </c:pt>
                <c:pt idx="391">
                  <c:v>1.127665943914107E-4</c:v>
                </c:pt>
                <c:pt idx="392">
                  <c:v>1.3358551235319812E-4</c:v>
                </c:pt>
                <c:pt idx="393">
                  <c:v>1.6319667615192159E-4</c:v>
                </c:pt>
                <c:pt idx="394">
                  <c:v>1.3420499955817973E-4</c:v>
                </c:pt>
                <c:pt idx="395">
                  <c:v>1.2613731123061429E-4</c:v>
                </c:pt>
                <c:pt idx="396">
                  <c:v>1.4731160072563467E-4</c:v>
                </c:pt>
                <c:pt idx="397">
                  <c:v>1.2624413836772677E-4</c:v>
                </c:pt>
                <c:pt idx="398">
                  <c:v>9.6915917096545423E-5</c:v>
                </c:pt>
                <c:pt idx="399">
                  <c:v>1.2642728049422998E-4</c:v>
                </c:pt>
                <c:pt idx="400">
                  <c:v>1.0968277335822079E-4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D5E-46E4-9846-7A4C030C84C7}"/>
            </c:ext>
          </c:extLst>
        </c:ser>
        <c:ser>
          <c:idx val="1"/>
          <c:order val="1"/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Feuil1!$H$2:$H$402</c:f>
              <c:numCache>
                <c:formatCode>General</c:formatCode>
                <c:ptCount val="401"/>
                <c:pt idx="0">
                  <c:v>650</c:v>
                </c:pt>
                <c:pt idx="1">
                  <c:v>650.5</c:v>
                </c:pt>
                <c:pt idx="2">
                  <c:v>651</c:v>
                </c:pt>
                <c:pt idx="3">
                  <c:v>651.5</c:v>
                </c:pt>
                <c:pt idx="4">
                  <c:v>652</c:v>
                </c:pt>
                <c:pt idx="5">
                  <c:v>652.5</c:v>
                </c:pt>
                <c:pt idx="6">
                  <c:v>653</c:v>
                </c:pt>
                <c:pt idx="7">
                  <c:v>653.5</c:v>
                </c:pt>
                <c:pt idx="8">
                  <c:v>654</c:v>
                </c:pt>
                <c:pt idx="9">
                  <c:v>654.5</c:v>
                </c:pt>
                <c:pt idx="10">
                  <c:v>655</c:v>
                </c:pt>
                <c:pt idx="11">
                  <c:v>655.5</c:v>
                </c:pt>
                <c:pt idx="12">
                  <c:v>656</c:v>
                </c:pt>
                <c:pt idx="13">
                  <c:v>656.5</c:v>
                </c:pt>
                <c:pt idx="14">
                  <c:v>657</c:v>
                </c:pt>
                <c:pt idx="15">
                  <c:v>657.5</c:v>
                </c:pt>
                <c:pt idx="16">
                  <c:v>658</c:v>
                </c:pt>
                <c:pt idx="17">
                  <c:v>658.5</c:v>
                </c:pt>
                <c:pt idx="18">
                  <c:v>659</c:v>
                </c:pt>
                <c:pt idx="19">
                  <c:v>659.5</c:v>
                </c:pt>
                <c:pt idx="20">
                  <c:v>660</c:v>
                </c:pt>
                <c:pt idx="21">
                  <c:v>660.5</c:v>
                </c:pt>
                <c:pt idx="22">
                  <c:v>661</c:v>
                </c:pt>
                <c:pt idx="23">
                  <c:v>661.5</c:v>
                </c:pt>
                <c:pt idx="24">
                  <c:v>662</c:v>
                </c:pt>
                <c:pt idx="25">
                  <c:v>662.5</c:v>
                </c:pt>
                <c:pt idx="26">
                  <c:v>663</c:v>
                </c:pt>
                <c:pt idx="27">
                  <c:v>663.5</c:v>
                </c:pt>
                <c:pt idx="28">
                  <c:v>664</c:v>
                </c:pt>
                <c:pt idx="29">
                  <c:v>664.5</c:v>
                </c:pt>
                <c:pt idx="30">
                  <c:v>665</c:v>
                </c:pt>
                <c:pt idx="31">
                  <c:v>665.5</c:v>
                </c:pt>
                <c:pt idx="32">
                  <c:v>666</c:v>
                </c:pt>
                <c:pt idx="33">
                  <c:v>666.5</c:v>
                </c:pt>
                <c:pt idx="34">
                  <c:v>667</c:v>
                </c:pt>
                <c:pt idx="35">
                  <c:v>667.5</c:v>
                </c:pt>
                <c:pt idx="36">
                  <c:v>668</c:v>
                </c:pt>
                <c:pt idx="37">
                  <c:v>668.5</c:v>
                </c:pt>
                <c:pt idx="38">
                  <c:v>669</c:v>
                </c:pt>
                <c:pt idx="39">
                  <c:v>669.5</c:v>
                </c:pt>
                <c:pt idx="40">
                  <c:v>670</c:v>
                </c:pt>
                <c:pt idx="41">
                  <c:v>670.5</c:v>
                </c:pt>
                <c:pt idx="42">
                  <c:v>671</c:v>
                </c:pt>
                <c:pt idx="43">
                  <c:v>671.5</c:v>
                </c:pt>
                <c:pt idx="44">
                  <c:v>672</c:v>
                </c:pt>
                <c:pt idx="45">
                  <c:v>672.5</c:v>
                </c:pt>
                <c:pt idx="46">
                  <c:v>673</c:v>
                </c:pt>
                <c:pt idx="47">
                  <c:v>673.5</c:v>
                </c:pt>
                <c:pt idx="48">
                  <c:v>674</c:v>
                </c:pt>
                <c:pt idx="49">
                  <c:v>674.5</c:v>
                </c:pt>
                <c:pt idx="50">
                  <c:v>675</c:v>
                </c:pt>
                <c:pt idx="51">
                  <c:v>675.5</c:v>
                </c:pt>
                <c:pt idx="52">
                  <c:v>676</c:v>
                </c:pt>
                <c:pt idx="53">
                  <c:v>676.5</c:v>
                </c:pt>
                <c:pt idx="54">
                  <c:v>677</c:v>
                </c:pt>
                <c:pt idx="55">
                  <c:v>677.5</c:v>
                </c:pt>
                <c:pt idx="56">
                  <c:v>678</c:v>
                </c:pt>
                <c:pt idx="57">
                  <c:v>678.5</c:v>
                </c:pt>
                <c:pt idx="58">
                  <c:v>679</c:v>
                </c:pt>
                <c:pt idx="59">
                  <c:v>679.5</c:v>
                </c:pt>
                <c:pt idx="60">
                  <c:v>680</c:v>
                </c:pt>
                <c:pt idx="61">
                  <c:v>680.5</c:v>
                </c:pt>
                <c:pt idx="62">
                  <c:v>681</c:v>
                </c:pt>
                <c:pt idx="63">
                  <c:v>681.5</c:v>
                </c:pt>
                <c:pt idx="64">
                  <c:v>682</c:v>
                </c:pt>
                <c:pt idx="65">
                  <c:v>682.5</c:v>
                </c:pt>
                <c:pt idx="66">
                  <c:v>683</c:v>
                </c:pt>
                <c:pt idx="67">
                  <c:v>683.5</c:v>
                </c:pt>
                <c:pt idx="68">
                  <c:v>684</c:v>
                </c:pt>
                <c:pt idx="69">
                  <c:v>684.5</c:v>
                </c:pt>
                <c:pt idx="70">
                  <c:v>685</c:v>
                </c:pt>
                <c:pt idx="71">
                  <c:v>685.5</c:v>
                </c:pt>
                <c:pt idx="72">
                  <c:v>686</c:v>
                </c:pt>
                <c:pt idx="73">
                  <c:v>686.5</c:v>
                </c:pt>
                <c:pt idx="74">
                  <c:v>687</c:v>
                </c:pt>
                <c:pt idx="75">
                  <c:v>687.5</c:v>
                </c:pt>
                <c:pt idx="76">
                  <c:v>688</c:v>
                </c:pt>
                <c:pt idx="77">
                  <c:v>688.5</c:v>
                </c:pt>
                <c:pt idx="78">
                  <c:v>689</c:v>
                </c:pt>
                <c:pt idx="79">
                  <c:v>689.5</c:v>
                </c:pt>
                <c:pt idx="80">
                  <c:v>690</c:v>
                </c:pt>
                <c:pt idx="81">
                  <c:v>690.5</c:v>
                </c:pt>
                <c:pt idx="82">
                  <c:v>691</c:v>
                </c:pt>
                <c:pt idx="83">
                  <c:v>691.5</c:v>
                </c:pt>
                <c:pt idx="84">
                  <c:v>692</c:v>
                </c:pt>
                <c:pt idx="85">
                  <c:v>692.5</c:v>
                </c:pt>
                <c:pt idx="86">
                  <c:v>693</c:v>
                </c:pt>
                <c:pt idx="87">
                  <c:v>693.5</c:v>
                </c:pt>
                <c:pt idx="88">
                  <c:v>694</c:v>
                </c:pt>
                <c:pt idx="89">
                  <c:v>694.5</c:v>
                </c:pt>
                <c:pt idx="90">
                  <c:v>695</c:v>
                </c:pt>
                <c:pt idx="91">
                  <c:v>695.5</c:v>
                </c:pt>
                <c:pt idx="92">
                  <c:v>696</c:v>
                </c:pt>
                <c:pt idx="93">
                  <c:v>696.5</c:v>
                </c:pt>
                <c:pt idx="94">
                  <c:v>697</c:v>
                </c:pt>
                <c:pt idx="95">
                  <c:v>697.5</c:v>
                </c:pt>
                <c:pt idx="96">
                  <c:v>698</c:v>
                </c:pt>
                <c:pt idx="97">
                  <c:v>698.5</c:v>
                </c:pt>
                <c:pt idx="98">
                  <c:v>699</c:v>
                </c:pt>
                <c:pt idx="99">
                  <c:v>699.5</c:v>
                </c:pt>
                <c:pt idx="100">
                  <c:v>700</c:v>
                </c:pt>
                <c:pt idx="101">
                  <c:v>700.5</c:v>
                </c:pt>
                <c:pt idx="102">
                  <c:v>701</c:v>
                </c:pt>
                <c:pt idx="103">
                  <c:v>701.5</c:v>
                </c:pt>
                <c:pt idx="104">
                  <c:v>702</c:v>
                </c:pt>
                <c:pt idx="105">
                  <c:v>702.5</c:v>
                </c:pt>
                <c:pt idx="106">
                  <c:v>703</c:v>
                </c:pt>
                <c:pt idx="107">
                  <c:v>703.5</c:v>
                </c:pt>
                <c:pt idx="108">
                  <c:v>704</c:v>
                </c:pt>
                <c:pt idx="109">
                  <c:v>704.5</c:v>
                </c:pt>
                <c:pt idx="110">
                  <c:v>705</c:v>
                </c:pt>
                <c:pt idx="111">
                  <c:v>705.5</c:v>
                </c:pt>
                <c:pt idx="112">
                  <c:v>706</c:v>
                </c:pt>
                <c:pt idx="113">
                  <c:v>706.5</c:v>
                </c:pt>
                <c:pt idx="114">
                  <c:v>707</c:v>
                </c:pt>
                <c:pt idx="115">
                  <c:v>707.5</c:v>
                </c:pt>
                <c:pt idx="116">
                  <c:v>708</c:v>
                </c:pt>
                <c:pt idx="117">
                  <c:v>708.5</c:v>
                </c:pt>
                <c:pt idx="118">
                  <c:v>709</c:v>
                </c:pt>
                <c:pt idx="119">
                  <c:v>709.5</c:v>
                </c:pt>
                <c:pt idx="120">
                  <c:v>710</c:v>
                </c:pt>
                <c:pt idx="121">
                  <c:v>710.5</c:v>
                </c:pt>
                <c:pt idx="122">
                  <c:v>711</c:v>
                </c:pt>
                <c:pt idx="123">
                  <c:v>711.5</c:v>
                </c:pt>
                <c:pt idx="124">
                  <c:v>712</c:v>
                </c:pt>
                <c:pt idx="125">
                  <c:v>712.5</c:v>
                </c:pt>
                <c:pt idx="126">
                  <c:v>713</c:v>
                </c:pt>
                <c:pt idx="127">
                  <c:v>713.5</c:v>
                </c:pt>
                <c:pt idx="128">
                  <c:v>714</c:v>
                </c:pt>
                <c:pt idx="129">
                  <c:v>714.5</c:v>
                </c:pt>
                <c:pt idx="130">
                  <c:v>715</c:v>
                </c:pt>
                <c:pt idx="131">
                  <c:v>715.5</c:v>
                </c:pt>
                <c:pt idx="132">
                  <c:v>716</c:v>
                </c:pt>
                <c:pt idx="133">
                  <c:v>716.5</c:v>
                </c:pt>
                <c:pt idx="134">
                  <c:v>717</c:v>
                </c:pt>
                <c:pt idx="135">
                  <c:v>717.5</c:v>
                </c:pt>
                <c:pt idx="136">
                  <c:v>718</c:v>
                </c:pt>
                <c:pt idx="137">
                  <c:v>718.5</c:v>
                </c:pt>
                <c:pt idx="138">
                  <c:v>719</c:v>
                </c:pt>
                <c:pt idx="139">
                  <c:v>719.5</c:v>
                </c:pt>
                <c:pt idx="140">
                  <c:v>720</c:v>
                </c:pt>
                <c:pt idx="141">
                  <c:v>720.5</c:v>
                </c:pt>
                <c:pt idx="142">
                  <c:v>721</c:v>
                </c:pt>
                <c:pt idx="143">
                  <c:v>721.5</c:v>
                </c:pt>
                <c:pt idx="144">
                  <c:v>722</c:v>
                </c:pt>
                <c:pt idx="145">
                  <c:v>722.5</c:v>
                </c:pt>
                <c:pt idx="146">
                  <c:v>723</c:v>
                </c:pt>
                <c:pt idx="147">
                  <c:v>723.5</c:v>
                </c:pt>
                <c:pt idx="148">
                  <c:v>724</c:v>
                </c:pt>
                <c:pt idx="149">
                  <c:v>724.5</c:v>
                </c:pt>
                <c:pt idx="150">
                  <c:v>725</c:v>
                </c:pt>
                <c:pt idx="151">
                  <c:v>725.5</c:v>
                </c:pt>
                <c:pt idx="152">
                  <c:v>726</c:v>
                </c:pt>
                <c:pt idx="153">
                  <c:v>726.5</c:v>
                </c:pt>
                <c:pt idx="154">
                  <c:v>727</c:v>
                </c:pt>
                <c:pt idx="155">
                  <c:v>727.5</c:v>
                </c:pt>
                <c:pt idx="156">
                  <c:v>728</c:v>
                </c:pt>
                <c:pt idx="157">
                  <c:v>728.5</c:v>
                </c:pt>
                <c:pt idx="158">
                  <c:v>729</c:v>
                </c:pt>
                <c:pt idx="159">
                  <c:v>729.5</c:v>
                </c:pt>
                <c:pt idx="160">
                  <c:v>730</c:v>
                </c:pt>
                <c:pt idx="161">
                  <c:v>730.5</c:v>
                </c:pt>
                <c:pt idx="162">
                  <c:v>731</c:v>
                </c:pt>
                <c:pt idx="163">
                  <c:v>731.5</c:v>
                </c:pt>
                <c:pt idx="164">
                  <c:v>732</c:v>
                </c:pt>
                <c:pt idx="165">
                  <c:v>732.5</c:v>
                </c:pt>
                <c:pt idx="166">
                  <c:v>733</c:v>
                </c:pt>
                <c:pt idx="167">
                  <c:v>733.5</c:v>
                </c:pt>
                <c:pt idx="168">
                  <c:v>734</c:v>
                </c:pt>
                <c:pt idx="169">
                  <c:v>734.5</c:v>
                </c:pt>
                <c:pt idx="170">
                  <c:v>735</c:v>
                </c:pt>
                <c:pt idx="171">
                  <c:v>735.5</c:v>
                </c:pt>
                <c:pt idx="172">
                  <c:v>736</c:v>
                </c:pt>
                <c:pt idx="173">
                  <c:v>736.5</c:v>
                </c:pt>
                <c:pt idx="174">
                  <c:v>737</c:v>
                </c:pt>
                <c:pt idx="175">
                  <c:v>737.5</c:v>
                </c:pt>
                <c:pt idx="176">
                  <c:v>738</c:v>
                </c:pt>
                <c:pt idx="177">
                  <c:v>738.5</c:v>
                </c:pt>
                <c:pt idx="178">
                  <c:v>739</c:v>
                </c:pt>
                <c:pt idx="179">
                  <c:v>739.5</c:v>
                </c:pt>
                <c:pt idx="180">
                  <c:v>740</c:v>
                </c:pt>
                <c:pt idx="181">
                  <c:v>740.5</c:v>
                </c:pt>
                <c:pt idx="182">
                  <c:v>741</c:v>
                </c:pt>
                <c:pt idx="183">
                  <c:v>741.5</c:v>
                </c:pt>
                <c:pt idx="184">
                  <c:v>742</c:v>
                </c:pt>
                <c:pt idx="185">
                  <c:v>742.5</c:v>
                </c:pt>
                <c:pt idx="186">
                  <c:v>743</c:v>
                </c:pt>
                <c:pt idx="187">
                  <c:v>743.5</c:v>
                </c:pt>
                <c:pt idx="188">
                  <c:v>744</c:v>
                </c:pt>
                <c:pt idx="189">
                  <c:v>744.5</c:v>
                </c:pt>
                <c:pt idx="190">
                  <c:v>745</c:v>
                </c:pt>
                <c:pt idx="191">
                  <c:v>745.5</c:v>
                </c:pt>
                <c:pt idx="192">
                  <c:v>746</c:v>
                </c:pt>
                <c:pt idx="193">
                  <c:v>746.5</c:v>
                </c:pt>
                <c:pt idx="194">
                  <c:v>747</c:v>
                </c:pt>
                <c:pt idx="195">
                  <c:v>747.5</c:v>
                </c:pt>
                <c:pt idx="196">
                  <c:v>748</c:v>
                </c:pt>
                <c:pt idx="197">
                  <c:v>748.5</c:v>
                </c:pt>
                <c:pt idx="198">
                  <c:v>749</c:v>
                </c:pt>
                <c:pt idx="199">
                  <c:v>749.5</c:v>
                </c:pt>
                <c:pt idx="200">
                  <c:v>750</c:v>
                </c:pt>
                <c:pt idx="201">
                  <c:v>750.5</c:v>
                </c:pt>
                <c:pt idx="202">
                  <c:v>751</c:v>
                </c:pt>
                <c:pt idx="203">
                  <c:v>751.5</c:v>
                </c:pt>
                <c:pt idx="204">
                  <c:v>752</c:v>
                </c:pt>
                <c:pt idx="205">
                  <c:v>752.5</c:v>
                </c:pt>
                <c:pt idx="206">
                  <c:v>753</c:v>
                </c:pt>
                <c:pt idx="207">
                  <c:v>753.5</c:v>
                </c:pt>
                <c:pt idx="208">
                  <c:v>754</c:v>
                </c:pt>
                <c:pt idx="209">
                  <c:v>754.5</c:v>
                </c:pt>
                <c:pt idx="210">
                  <c:v>755</c:v>
                </c:pt>
                <c:pt idx="211">
                  <c:v>755.5</c:v>
                </c:pt>
                <c:pt idx="212">
                  <c:v>756</c:v>
                </c:pt>
                <c:pt idx="213">
                  <c:v>756.5</c:v>
                </c:pt>
                <c:pt idx="214">
                  <c:v>757</c:v>
                </c:pt>
                <c:pt idx="215">
                  <c:v>757.5</c:v>
                </c:pt>
                <c:pt idx="216">
                  <c:v>758</c:v>
                </c:pt>
                <c:pt idx="217">
                  <c:v>758.5</c:v>
                </c:pt>
                <c:pt idx="218">
                  <c:v>759</c:v>
                </c:pt>
                <c:pt idx="219">
                  <c:v>759.5</c:v>
                </c:pt>
                <c:pt idx="220">
                  <c:v>760</c:v>
                </c:pt>
                <c:pt idx="221">
                  <c:v>760.5</c:v>
                </c:pt>
                <c:pt idx="222">
                  <c:v>761</c:v>
                </c:pt>
                <c:pt idx="223">
                  <c:v>761.5</c:v>
                </c:pt>
                <c:pt idx="224">
                  <c:v>762</c:v>
                </c:pt>
                <c:pt idx="225">
                  <c:v>762.5</c:v>
                </c:pt>
                <c:pt idx="226">
                  <c:v>763</c:v>
                </c:pt>
                <c:pt idx="227">
                  <c:v>763.5</c:v>
                </c:pt>
                <c:pt idx="228">
                  <c:v>764</c:v>
                </c:pt>
                <c:pt idx="229">
                  <c:v>764.5</c:v>
                </c:pt>
                <c:pt idx="230">
                  <c:v>765</c:v>
                </c:pt>
                <c:pt idx="231">
                  <c:v>765.5</c:v>
                </c:pt>
                <c:pt idx="232">
                  <c:v>766</c:v>
                </c:pt>
                <c:pt idx="233">
                  <c:v>766.5</c:v>
                </c:pt>
                <c:pt idx="234">
                  <c:v>767</c:v>
                </c:pt>
                <c:pt idx="235">
                  <c:v>767.5</c:v>
                </c:pt>
                <c:pt idx="236">
                  <c:v>768</c:v>
                </c:pt>
                <c:pt idx="237">
                  <c:v>768.5</c:v>
                </c:pt>
                <c:pt idx="238">
                  <c:v>769</c:v>
                </c:pt>
                <c:pt idx="239">
                  <c:v>769.5</c:v>
                </c:pt>
                <c:pt idx="240">
                  <c:v>770</c:v>
                </c:pt>
                <c:pt idx="241">
                  <c:v>770.5</c:v>
                </c:pt>
                <c:pt idx="242">
                  <c:v>771</c:v>
                </c:pt>
                <c:pt idx="243">
                  <c:v>771.5</c:v>
                </c:pt>
                <c:pt idx="244">
                  <c:v>772</c:v>
                </c:pt>
                <c:pt idx="245">
                  <c:v>772.5</c:v>
                </c:pt>
                <c:pt idx="246">
                  <c:v>773</c:v>
                </c:pt>
                <c:pt idx="247">
                  <c:v>773.5</c:v>
                </c:pt>
                <c:pt idx="248">
                  <c:v>774</c:v>
                </c:pt>
                <c:pt idx="249">
                  <c:v>774.5</c:v>
                </c:pt>
                <c:pt idx="250">
                  <c:v>775</c:v>
                </c:pt>
                <c:pt idx="251">
                  <c:v>775.5</c:v>
                </c:pt>
                <c:pt idx="252">
                  <c:v>776</c:v>
                </c:pt>
                <c:pt idx="253">
                  <c:v>776.5</c:v>
                </c:pt>
                <c:pt idx="254">
                  <c:v>777</c:v>
                </c:pt>
                <c:pt idx="255">
                  <c:v>777.5</c:v>
                </c:pt>
                <c:pt idx="256">
                  <c:v>778</c:v>
                </c:pt>
                <c:pt idx="257">
                  <c:v>778.5</c:v>
                </c:pt>
                <c:pt idx="258">
                  <c:v>779</c:v>
                </c:pt>
                <c:pt idx="259">
                  <c:v>779.5</c:v>
                </c:pt>
                <c:pt idx="260">
                  <c:v>780</c:v>
                </c:pt>
                <c:pt idx="261">
                  <c:v>780.5</c:v>
                </c:pt>
                <c:pt idx="262">
                  <c:v>781</c:v>
                </c:pt>
                <c:pt idx="263">
                  <c:v>781.5</c:v>
                </c:pt>
                <c:pt idx="264">
                  <c:v>782</c:v>
                </c:pt>
                <c:pt idx="265">
                  <c:v>782.5</c:v>
                </c:pt>
                <c:pt idx="266">
                  <c:v>783</c:v>
                </c:pt>
                <c:pt idx="267">
                  <c:v>783.5</c:v>
                </c:pt>
                <c:pt idx="268">
                  <c:v>784</c:v>
                </c:pt>
                <c:pt idx="269">
                  <c:v>784.5</c:v>
                </c:pt>
                <c:pt idx="270">
                  <c:v>785</c:v>
                </c:pt>
                <c:pt idx="271">
                  <c:v>785.5</c:v>
                </c:pt>
                <c:pt idx="272">
                  <c:v>786</c:v>
                </c:pt>
                <c:pt idx="273">
                  <c:v>786.5</c:v>
                </c:pt>
                <c:pt idx="274">
                  <c:v>787</c:v>
                </c:pt>
                <c:pt idx="275">
                  <c:v>787.5</c:v>
                </c:pt>
                <c:pt idx="276">
                  <c:v>788</c:v>
                </c:pt>
                <c:pt idx="277">
                  <c:v>788.5</c:v>
                </c:pt>
                <c:pt idx="278">
                  <c:v>789</c:v>
                </c:pt>
                <c:pt idx="279">
                  <c:v>789.5</c:v>
                </c:pt>
                <c:pt idx="280">
                  <c:v>790</c:v>
                </c:pt>
                <c:pt idx="281">
                  <c:v>790.5</c:v>
                </c:pt>
                <c:pt idx="282">
                  <c:v>791</c:v>
                </c:pt>
                <c:pt idx="283">
                  <c:v>791.5</c:v>
                </c:pt>
                <c:pt idx="284">
                  <c:v>792</c:v>
                </c:pt>
                <c:pt idx="285">
                  <c:v>792.5</c:v>
                </c:pt>
                <c:pt idx="286">
                  <c:v>793</c:v>
                </c:pt>
                <c:pt idx="287">
                  <c:v>793.5</c:v>
                </c:pt>
                <c:pt idx="288">
                  <c:v>794</c:v>
                </c:pt>
                <c:pt idx="289">
                  <c:v>794.5</c:v>
                </c:pt>
                <c:pt idx="290">
                  <c:v>795</c:v>
                </c:pt>
                <c:pt idx="291">
                  <c:v>795.5</c:v>
                </c:pt>
                <c:pt idx="292">
                  <c:v>796</c:v>
                </c:pt>
                <c:pt idx="293">
                  <c:v>796.5</c:v>
                </c:pt>
                <c:pt idx="294">
                  <c:v>797</c:v>
                </c:pt>
                <c:pt idx="295">
                  <c:v>797.5</c:v>
                </c:pt>
                <c:pt idx="296">
                  <c:v>798</c:v>
                </c:pt>
                <c:pt idx="297">
                  <c:v>798.5</c:v>
                </c:pt>
                <c:pt idx="298">
                  <c:v>799</c:v>
                </c:pt>
                <c:pt idx="299">
                  <c:v>799.5</c:v>
                </c:pt>
                <c:pt idx="300">
                  <c:v>800</c:v>
                </c:pt>
                <c:pt idx="301">
                  <c:v>800.5</c:v>
                </c:pt>
                <c:pt idx="302">
                  <c:v>801</c:v>
                </c:pt>
                <c:pt idx="303">
                  <c:v>801.5</c:v>
                </c:pt>
                <c:pt idx="304">
                  <c:v>802</c:v>
                </c:pt>
                <c:pt idx="305">
                  <c:v>802.5</c:v>
                </c:pt>
                <c:pt idx="306">
                  <c:v>803</c:v>
                </c:pt>
                <c:pt idx="307">
                  <c:v>803.5</c:v>
                </c:pt>
                <c:pt idx="308">
                  <c:v>804</c:v>
                </c:pt>
                <c:pt idx="309">
                  <c:v>804.5</c:v>
                </c:pt>
                <c:pt idx="310">
                  <c:v>805</c:v>
                </c:pt>
                <c:pt idx="311">
                  <c:v>805.5</c:v>
                </c:pt>
                <c:pt idx="312">
                  <c:v>806</c:v>
                </c:pt>
                <c:pt idx="313">
                  <c:v>806.5</c:v>
                </c:pt>
                <c:pt idx="314">
                  <c:v>807</c:v>
                </c:pt>
                <c:pt idx="315">
                  <c:v>807.5</c:v>
                </c:pt>
                <c:pt idx="316">
                  <c:v>808</c:v>
                </c:pt>
                <c:pt idx="317">
                  <c:v>808.5</c:v>
                </c:pt>
                <c:pt idx="318">
                  <c:v>809</c:v>
                </c:pt>
                <c:pt idx="319">
                  <c:v>809.5</c:v>
                </c:pt>
                <c:pt idx="320">
                  <c:v>810</c:v>
                </c:pt>
                <c:pt idx="321">
                  <c:v>810.5</c:v>
                </c:pt>
                <c:pt idx="322">
                  <c:v>811</c:v>
                </c:pt>
                <c:pt idx="323">
                  <c:v>811.5</c:v>
                </c:pt>
                <c:pt idx="324">
                  <c:v>812</c:v>
                </c:pt>
                <c:pt idx="325">
                  <c:v>812.5</c:v>
                </c:pt>
                <c:pt idx="326">
                  <c:v>813</c:v>
                </c:pt>
                <c:pt idx="327">
                  <c:v>813.5</c:v>
                </c:pt>
                <c:pt idx="328">
                  <c:v>814</c:v>
                </c:pt>
                <c:pt idx="329">
                  <c:v>814.5</c:v>
                </c:pt>
                <c:pt idx="330">
                  <c:v>815</c:v>
                </c:pt>
                <c:pt idx="331">
                  <c:v>815.5</c:v>
                </c:pt>
                <c:pt idx="332">
                  <c:v>816</c:v>
                </c:pt>
                <c:pt idx="333">
                  <c:v>816.5</c:v>
                </c:pt>
                <c:pt idx="334">
                  <c:v>817</c:v>
                </c:pt>
                <c:pt idx="335">
                  <c:v>817.5</c:v>
                </c:pt>
                <c:pt idx="336">
                  <c:v>818</c:v>
                </c:pt>
                <c:pt idx="337">
                  <c:v>818.5</c:v>
                </c:pt>
                <c:pt idx="338">
                  <c:v>819</c:v>
                </c:pt>
                <c:pt idx="339">
                  <c:v>819.5</c:v>
                </c:pt>
                <c:pt idx="340">
                  <c:v>820</c:v>
                </c:pt>
                <c:pt idx="341">
                  <c:v>820.5</c:v>
                </c:pt>
                <c:pt idx="342">
                  <c:v>821</c:v>
                </c:pt>
                <c:pt idx="343">
                  <c:v>821.5</c:v>
                </c:pt>
                <c:pt idx="344">
                  <c:v>822</c:v>
                </c:pt>
                <c:pt idx="345">
                  <c:v>822.5</c:v>
                </c:pt>
                <c:pt idx="346">
                  <c:v>823</c:v>
                </c:pt>
                <c:pt idx="347">
                  <c:v>823.5</c:v>
                </c:pt>
                <c:pt idx="348">
                  <c:v>824</c:v>
                </c:pt>
                <c:pt idx="349">
                  <c:v>824.5</c:v>
                </c:pt>
                <c:pt idx="350">
                  <c:v>825</c:v>
                </c:pt>
                <c:pt idx="351">
                  <c:v>825.5</c:v>
                </c:pt>
                <c:pt idx="352">
                  <c:v>826</c:v>
                </c:pt>
                <c:pt idx="353">
                  <c:v>826.5</c:v>
                </c:pt>
                <c:pt idx="354">
                  <c:v>827</c:v>
                </c:pt>
                <c:pt idx="355">
                  <c:v>827.5</c:v>
                </c:pt>
                <c:pt idx="356">
                  <c:v>828</c:v>
                </c:pt>
                <c:pt idx="357">
                  <c:v>828.5</c:v>
                </c:pt>
                <c:pt idx="358">
                  <c:v>829</c:v>
                </c:pt>
                <c:pt idx="359">
                  <c:v>829.5</c:v>
                </c:pt>
                <c:pt idx="360">
                  <c:v>830</c:v>
                </c:pt>
                <c:pt idx="361">
                  <c:v>830.5</c:v>
                </c:pt>
                <c:pt idx="362">
                  <c:v>831</c:v>
                </c:pt>
                <c:pt idx="363">
                  <c:v>831.5</c:v>
                </c:pt>
                <c:pt idx="364">
                  <c:v>832</c:v>
                </c:pt>
                <c:pt idx="365">
                  <c:v>832.5</c:v>
                </c:pt>
                <c:pt idx="366">
                  <c:v>833</c:v>
                </c:pt>
                <c:pt idx="367">
                  <c:v>833.5</c:v>
                </c:pt>
                <c:pt idx="368">
                  <c:v>834</c:v>
                </c:pt>
                <c:pt idx="369">
                  <c:v>834.5</c:v>
                </c:pt>
                <c:pt idx="370">
                  <c:v>835</c:v>
                </c:pt>
                <c:pt idx="371">
                  <c:v>835.5</c:v>
                </c:pt>
                <c:pt idx="372">
                  <c:v>836</c:v>
                </c:pt>
                <c:pt idx="373">
                  <c:v>836.5</c:v>
                </c:pt>
                <c:pt idx="374">
                  <c:v>837</c:v>
                </c:pt>
                <c:pt idx="375">
                  <c:v>837.5</c:v>
                </c:pt>
                <c:pt idx="376">
                  <c:v>838</c:v>
                </c:pt>
                <c:pt idx="377">
                  <c:v>838.5</c:v>
                </c:pt>
                <c:pt idx="378">
                  <c:v>839</c:v>
                </c:pt>
                <c:pt idx="379">
                  <c:v>839.5</c:v>
                </c:pt>
                <c:pt idx="380">
                  <c:v>840</c:v>
                </c:pt>
                <c:pt idx="381">
                  <c:v>840.5</c:v>
                </c:pt>
                <c:pt idx="382">
                  <c:v>841</c:v>
                </c:pt>
                <c:pt idx="383">
                  <c:v>841.5</c:v>
                </c:pt>
                <c:pt idx="384">
                  <c:v>842</c:v>
                </c:pt>
                <c:pt idx="385">
                  <c:v>842.5</c:v>
                </c:pt>
                <c:pt idx="386">
                  <c:v>843</c:v>
                </c:pt>
                <c:pt idx="387">
                  <c:v>843.5</c:v>
                </c:pt>
                <c:pt idx="388">
                  <c:v>844</c:v>
                </c:pt>
                <c:pt idx="389">
                  <c:v>844.5</c:v>
                </c:pt>
                <c:pt idx="390">
                  <c:v>845</c:v>
                </c:pt>
                <c:pt idx="391">
                  <c:v>845.5</c:v>
                </c:pt>
                <c:pt idx="392">
                  <c:v>846</c:v>
                </c:pt>
                <c:pt idx="393">
                  <c:v>846.5</c:v>
                </c:pt>
                <c:pt idx="394">
                  <c:v>847</c:v>
                </c:pt>
                <c:pt idx="395">
                  <c:v>847.5</c:v>
                </c:pt>
                <c:pt idx="396">
                  <c:v>848</c:v>
                </c:pt>
                <c:pt idx="397">
                  <c:v>848.5</c:v>
                </c:pt>
                <c:pt idx="398">
                  <c:v>849</c:v>
                </c:pt>
                <c:pt idx="399">
                  <c:v>849.5</c:v>
                </c:pt>
                <c:pt idx="400">
                  <c:v>850</c:v>
                </c:pt>
              </c:numCache>
            </c:numRef>
          </c:xVal>
          <c:yVal>
            <c:numRef>
              <c:f>Feuil1!$X$2:$X$402</c:f>
              <c:numCache>
                <c:formatCode>General</c:formatCode>
                <c:ptCount val="401"/>
                <c:pt idx="0">
                  <c:v>55035.007169999997</c:v>
                </c:pt>
                <c:pt idx="1">
                  <c:v>53027.157209999998</c:v>
                </c:pt>
                <c:pt idx="2">
                  <c:v>52300.995020000002</c:v>
                </c:pt>
                <c:pt idx="3">
                  <c:v>53057.162409999997</c:v>
                </c:pt>
                <c:pt idx="4">
                  <c:v>52493.275399999999</c:v>
                </c:pt>
                <c:pt idx="5">
                  <c:v>47816.961410000004</c:v>
                </c:pt>
                <c:pt idx="6">
                  <c:v>49808.349739999998</c:v>
                </c:pt>
                <c:pt idx="7">
                  <c:v>47481.745770000001</c:v>
                </c:pt>
                <c:pt idx="8">
                  <c:v>48149.605479999998</c:v>
                </c:pt>
                <c:pt idx="9">
                  <c:v>45947.96155</c:v>
                </c:pt>
                <c:pt idx="10">
                  <c:v>46204.074890000004</c:v>
                </c:pt>
                <c:pt idx="11">
                  <c:v>46920.942560000003</c:v>
                </c:pt>
                <c:pt idx="12">
                  <c:v>42361.843330000003</c:v>
                </c:pt>
                <c:pt idx="13">
                  <c:v>44953.122089999997</c:v>
                </c:pt>
                <c:pt idx="14">
                  <c:v>42359.747909999998</c:v>
                </c:pt>
                <c:pt idx="15">
                  <c:v>42976.50563</c:v>
                </c:pt>
                <c:pt idx="16">
                  <c:v>42664.624170000003</c:v>
                </c:pt>
                <c:pt idx="17">
                  <c:v>42296.072509999998</c:v>
                </c:pt>
                <c:pt idx="18">
                  <c:v>41031.48302</c:v>
                </c:pt>
                <c:pt idx="19">
                  <c:v>39538.203710000002</c:v>
                </c:pt>
                <c:pt idx="20">
                  <c:v>38999.979319999999</c:v>
                </c:pt>
                <c:pt idx="21">
                  <c:v>39378.388449999999</c:v>
                </c:pt>
                <c:pt idx="22">
                  <c:v>39397.689769999997</c:v>
                </c:pt>
                <c:pt idx="23">
                  <c:v>38330.687230000003</c:v>
                </c:pt>
                <c:pt idx="24">
                  <c:v>36950.643020000003</c:v>
                </c:pt>
                <c:pt idx="25">
                  <c:v>37119.66289</c:v>
                </c:pt>
                <c:pt idx="26">
                  <c:v>36027.646719999997</c:v>
                </c:pt>
                <c:pt idx="27">
                  <c:v>36020.93808</c:v>
                </c:pt>
                <c:pt idx="28">
                  <c:v>35392.375749999999</c:v>
                </c:pt>
                <c:pt idx="29">
                  <c:v>35610.149510000003</c:v>
                </c:pt>
                <c:pt idx="30">
                  <c:v>33641.489099999999</c:v>
                </c:pt>
                <c:pt idx="31">
                  <c:v>33297.529540000003</c:v>
                </c:pt>
                <c:pt idx="32">
                  <c:v>33151.455029999997</c:v>
                </c:pt>
                <c:pt idx="33">
                  <c:v>32427.966540000001</c:v>
                </c:pt>
                <c:pt idx="34">
                  <c:v>31718.808120000002</c:v>
                </c:pt>
                <c:pt idx="35">
                  <c:v>31789.338790000002</c:v>
                </c:pt>
                <c:pt idx="36">
                  <c:v>32224.103050000002</c:v>
                </c:pt>
                <c:pt idx="37">
                  <c:v>30848.754260000002</c:v>
                </c:pt>
                <c:pt idx="38">
                  <c:v>30173.482029999999</c:v>
                </c:pt>
                <c:pt idx="39">
                  <c:v>29687.629120000001</c:v>
                </c:pt>
                <c:pt idx="40">
                  <c:v>30746.342670000002</c:v>
                </c:pt>
                <c:pt idx="41">
                  <c:v>27720.845499999999</c:v>
                </c:pt>
                <c:pt idx="42">
                  <c:v>31126.716929999999</c:v>
                </c:pt>
                <c:pt idx="43">
                  <c:v>24770.680110000001</c:v>
                </c:pt>
                <c:pt idx="44">
                  <c:v>27016.986229999999</c:v>
                </c:pt>
                <c:pt idx="45">
                  <c:v>26697.272369999999</c:v>
                </c:pt>
                <c:pt idx="46">
                  <c:v>25835.52074</c:v>
                </c:pt>
                <c:pt idx="47">
                  <c:v>25656.941859999999</c:v>
                </c:pt>
                <c:pt idx="48">
                  <c:v>25097.682499999999</c:v>
                </c:pt>
                <c:pt idx="49">
                  <c:v>24321.757440000001</c:v>
                </c:pt>
                <c:pt idx="50">
                  <c:v>23914.749489999998</c:v>
                </c:pt>
                <c:pt idx="51">
                  <c:v>24216.465550000001</c:v>
                </c:pt>
                <c:pt idx="52">
                  <c:v>22717.893690000001</c:v>
                </c:pt>
                <c:pt idx="53">
                  <c:v>23262.534319999999</c:v>
                </c:pt>
                <c:pt idx="54">
                  <c:v>23025.83942</c:v>
                </c:pt>
                <c:pt idx="55">
                  <c:v>22372.474829999999</c:v>
                </c:pt>
                <c:pt idx="56">
                  <c:v>22509.301360000001</c:v>
                </c:pt>
                <c:pt idx="57">
                  <c:v>21220.816220000001</c:v>
                </c:pt>
                <c:pt idx="58">
                  <c:v>21201.851549999999</c:v>
                </c:pt>
                <c:pt idx="59">
                  <c:v>20351.29724</c:v>
                </c:pt>
                <c:pt idx="60">
                  <c:v>22028.529429999999</c:v>
                </c:pt>
                <c:pt idx="61">
                  <c:v>20716.059600000001</c:v>
                </c:pt>
                <c:pt idx="62">
                  <c:v>19480.11663</c:v>
                </c:pt>
                <c:pt idx="63">
                  <c:v>20856.58771</c:v>
                </c:pt>
                <c:pt idx="64">
                  <c:v>19058.249619999999</c:v>
                </c:pt>
                <c:pt idx="65">
                  <c:v>18864.034640000002</c:v>
                </c:pt>
                <c:pt idx="66">
                  <c:v>18580.138470000002</c:v>
                </c:pt>
                <c:pt idx="67">
                  <c:v>19395.393080000002</c:v>
                </c:pt>
                <c:pt idx="68">
                  <c:v>17520.243539999999</c:v>
                </c:pt>
                <c:pt idx="69">
                  <c:v>17960.60255</c:v>
                </c:pt>
                <c:pt idx="70">
                  <c:v>17173.872510000001</c:v>
                </c:pt>
                <c:pt idx="71">
                  <c:v>17671.496190000002</c:v>
                </c:pt>
                <c:pt idx="72">
                  <c:v>16913.10094</c:v>
                </c:pt>
                <c:pt idx="73">
                  <c:v>17389.14934</c:v>
                </c:pt>
                <c:pt idx="74">
                  <c:v>17184.33351</c:v>
                </c:pt>
                <c:pt idx="75">
                  <c:v>16368.33937</c:v>
                </c:pt>
                <c:pt idx="76">
                  <c:v>15889.74295</c:v>
                </c:pt>
                <c:pt idx="77">
                  <c:v>15426.5535</c:v>
                </c:pt>
                <c:pt idx="78">
                  <c:v>14265.65919</c:v>
                </c:pt>
                <c:pt idx="79">
                  <c:v>14080.72675</c:v>
                </c:pt>
                <c:pt idx="80">
                  <c:v>14939.559869999999</c:v>
                </c:pt>
                <c:pt idx="81">
                  <c:v>15556.88697</c:v>
                </c:pt>
                <c:pt idx="82">
                  <c:v>14233.47863</c:v>
                </c:pt>
                <c:pt idx="83">
                  <c:v>13962.6556</c:v>
                </c:pt>
                <c:pt idx="84">
                  <c:v>13949.433300000001</c:v>
                </c:pt>
                <c:pt idx="85">
                  <c:v>13976.73309</c:v>
                </c:pt>
                <c:pt idx="86">
                  <c:v>12843.31568</c:v>
                </c:pt>
                <c:pt idx="87">
                  <c:v>14180.433069999999</c:v>
                </c:pt>
                <c:pt idx="88">
                  <c:v>12828.723120000001</c:v>
                </c:pt>
                <c:pt idx="89">
                  <c:v>13664.31337</c:v>
                </c:pt>
                <c:pt idx="90">
                  <c:v>12509.563099999999</c:v>
                </c:pt>
                <c:pt idx="91">
                  <c:v>12767.19018</c:v>
                </c:pt>
                <c:pt idx="92">
                  <c:v>13007.15497</c:v>
                </c:pt>
                <c:pt idx="93">
                  <c:v>11894.66498</c:v>
                </c:pt>
                <c:pt idx="94">
                  <c:v>12140.733399999999</c:v>
                </c:pt>
                <c:pt idx="95">
                  <c:v>12682.50433</c:v>
                </c:pt>
                <c:pt idx="96">
                  <c:v>12781.45968</c:v>
                </c:pt>
                <c:pt idx="97">
                  <c:v>13748.60865</c:v>
                </c:pt>
                <c:pt idx="98">
                  <c:v>13346.81079</c:v>
                </c:pt>
                <c:pt idx="99">
                  <c:v>13371.577139999999</c:v>
                </c:pt>
                <c:pt idx="100">
                  <c:v>12284.91066</c:v>
                </c:pt>
                <c:pt idx="101">
                  <c:v>13203.02492</c:v>
                </c:pt>
                <c:pt idx="102">
                  <c:v>12205.718070000001</c:v>
                </c:pt>
                <c:pt idx="103">
                  <c:v>12700.838460000001</c:v>
                </c:pt>
                <c:pt idx="104">
                  <c:v>12867.989320000001</c:v>
                </c:pt>
                <c:pt idx="105">
                  <c:v>12364.56869</c:v>
                </c:pt>
                <c:pt idx="106">
                  <c:v>11373.505929999999</c:v>
                </c:pt>
                <c:pt idx="107">
                  <c:v>12159.87448</c:v>
                </c:pt>
                <c:pt idx="108">
                  <c:v>12033.74411</c:v>
                </c:pt>
                <c:pt idx="109">
                  <c:v>11826.00066</c:v>
                </c:pt>
                <c:pt idx="110">
                  <c:v>11796.73321</c:v>
                </c:pt>
                <c:pt idx="111">
                  <c:v>13040.607459999999</c:v>
                </c:pt>
                <c:pt idx="112">
                  <c:v>13511.83835</c:v>
                </c:pt>
                <c:pt idx="113">
                  <c:v>13740.2372</c:v>
                </c:pt>
                <c:pt idx="114">
                  <c:v>13478.92499</c:v>
                </c:pt>
                <c:pt idx="115">
                  <c:v>13361.186369999999</c:v>
                </c:pt>
                <c:pt idx="116">
                  <c:v>14832.87196</c:v>
                </c:pt>
                <c:pt idx="117">
                  <c:v>15536.109560000001</c:v>
                </c:pt>
                <c:pt idx="118">
                  <c:v>15696.41195</c:v>
                </c:pt>
                <c:pt idx="119">
                  <c:v>15055.812120000001</c:v>
                </c:pt>
                <c:pt idx="120">
                  <c:v>16128.69917</c:v>
                </c:pt>
                <c:pt idx="121">
                  <c:v>16631.200550000001</c:v>
                </c:pt>
                <c:pt idx="122">
                  <c:v>17574.692439999999</c:v>
                </c:pt>
                <c:pt idx="123">
                  <c:v>17387.888439999999</c:v>
                </c:pt>
                <c:pt idx="124">
                  <c:v>18131.765780000002</c:v>
                </c:pt>
                <c:pt idx="125">
                  <c:v>18918.69515</c:v>
                </c:pt>
                <c:pt idx="126">
                  <c:v>21453.816419999999</c:v>
                </c:pt>
                <c:pt idx="127">
                  <c:v>20977.428039999999</c:v>
                </c:pt>
                <c:pt idx="128">
                  <c:v>21904.74224</c:v>
                </c:pt>
                <c:pt idx="129">
                  <c:v>25338.116440000002</c:v>
                </c:pt>
                <c:pt idx="130">
                  <c:v>26882.053189999999</c:v>
                </c:pt>
                <c:pt idx="131">
                  <c:v>28815.16979</c:v>
                </c:pt>
                <c:pt idx="132">
                  <c:v>30318.05039</c:v>
                </c:pt>
                <c:pt idx="133">
                  <c:v>33389.8796</c:v>
                </c:pt>
                <c:pt idx="134">
                  <c:v>33721.098420000002</c:v>
                </c:pt>
                <c:pt idx="135">
                  <c:v>33672.751360000002</c:v>
                </c:pt>
                <c:pt idx="136">
                  <c:v>34146.139690000004</c:v>
                </c:pt>
                <c:pt idx="137">
                  <c:v>36292.493060000001</c:v>
                </c:pt>
                <c:pt idx="138">
                  <c:v>37536.450689999998</c:v>
                </c:pt>
                <c:pt idx="139">
                  <c:v>35319.63235</c:v>
                </c:pt>
                <c:pt idx="140">
                  <c:v>36041.249040000002</c:v>
                </c:pt>
                <c:pt idx="141">
                  <c:v>34403.717089999998</c:v>
                </c:pt>
                <c:pt idx="142">
                  <c:v>36379.43879</c:v>
                </c:pt>
                <c:pt idx="143">
                  <c:v>37178.876770000003</c:v>
                </c:pt>
                <c:pt idx="144">
                  <c:v>34132.936629999997</c:v>
                </c:pt>
                <c:pt idx="145">
                  <c:v>35885.21703</c:v>
                </c:pt>
                <c:pt idx="146">
                  <c:v>34092.317860000003</c:v>
                </c:pt>
                <c:pt idx="147">
                  <c:v>35767.54204</c:v>
                </c:pt>
                <c:pt idx="148">
                  <c:v>34892.123460000003</c:v>
                </c:pt>
                <c:pt idx="149">
                  <c:v>33276.873500000002</c:v>
                </c:pt>
                <c:pt idx="150">
                  <c:v>35200.496070000001</c:v>
                </c:pt>
                <c:pt idx="151">
                  <c:v>33250.466130000001</c:v>
                </c:pt>
                <c:pt idx="152">
                  <c:v>33016.818720000003</c:v>
                </c:pt>
                <c:pt idx="153">
                  <c:v>31392.26885</c:v>
                </c:pt>
                <c:pt idx="154">
                  <c:v>30961.096979999998</c:v>
                </c:pt>
                <c:pt idx="155">
                  <c:v>31555.408319999999</c:v>
                </c:pt>
                <c:pt idx="156">
                  <c:v>30113.882979999998</c:v>
                </c:pt>
                <c:pt idx="157">
                  <c:v>30631.899430000001</c:v>
                </c:pt>
                <c:pt idx="158">
                  <c:v>29789.260129999999</c:v>
                </c:pt>
                <c:pt idx="159">
                  <c:v>31899.508279999998</c:v>
                </c:pt>
                <c:pt idx="160">
                  <c:v>30824.254199999999</c:v>
                </c:pt>
                <c:pt idx="161">
                  <c:v>31438.361819999998</c:v>
                </c:pt>
                <c:pt idx="162">
                  <c:v>30661.40137</c:v>
                </c:pt>
                <c:pt idx="163">
                  <c:v>29381.400730000001</c:v>
                </c:pt>
                <c:pt idx="164">
                  <c:v>29358.860379999998</c:v>
                </c:pt>
                <c:pt idx="165">
                  <c:v>27409.445400000001</c:v>
                </c:pt>
                <c:pt idx="166">
                  <c:v>26903.144550000001</c:v>
                </c:pt>
                <c:pt idx="167">
                  <c:v>26657.849600000001</c:v>
                </c:pt>
                <c:pt idx="168">
                  <c:v>26940.478899999998</c:v>
                </c:pt>
                <c:pt idx="169">
                  <c:v>27537.551210000001</c:v>
                </c:pt>
                <c:pt idx="170">
                  <c:v>26199.97107</c:v>
                </c:pt>
                <c:pt idx="171">
                  <c:v>25878.079989999998</c:v>
                </c:pt>
                <c:pt idx="172">
                  <c:v>24340.938160000002</c:v>
                </c:pt>
                <c:pt idx="173">
                  <c:v>25812.44197</c:v>
                </c:pt>
                <c:pt idx="174">
                  <c:v>23572.507710000002</c:v>
                </c:pt>
                <c:pt idx="175">
                  <c:v>24522.991600000001</c:v>
                </c:pt>
                <c:pt idx="176">
                  <c:v>26569.548480000001</c:v>
                </c:pt>
                <c:pt idx="177">
                  <c:v>25182.828570000001</c:v>
                </c:pt>
                <c:pt idx="178">
                  <c:v>27225.931820000002</c:v>
                </c:pt>
                <c:pt idx="179">
                  <c:v>28121.902870000002</c:v>
                </c:pt>
                <c:pt idx="180">
                  <c:v>28497.142029999999</c:v>
                </c:pt>
                <c:pt idx="181">
                  <c:v>29798.657719999999</c:v>
                </c:pt>
                <c:pt idx="182">
                  <c:v>30646.19454</c:v>
                </c:pt>
                <c:pt idx="183">
                  <c:v>36808.545879999998</c:v>
                </c:pt>
                <c:pt idx="184">
                  <c:v>43871.607389999997</c:v>
                </c:pt>
                <c:pt idx="185">
                  <c:v>56022.350989999999</c:v>
                </c:pt>
                <c:pt idx="186">
                  <c:v>73564.64271</c:v>
                </c:pt>
                <c:pt idx="187">
                  <c:v>101921.36667</c:v>
                </c:pt>
                <c:pt idx="188">
                  <c:v>144291.5582</c:v>
                </c:pt>
                <c:pt idx="189">
                  <c:v>179824.83384000001</c:v>
                </c:pt>
                <c:pt idx="190">
                  <c:v>214110.06179000001</c:v>
                </c:pt>
                <c:pt idx="191">
                  <c:v>240061.25701</c:v>
                </c:pt>
                <c:pt idx="192">
                  <c:v>272849.43458</c:v>
                </c:pt>
                <c:pt idx="193">
                  <c:v>264865.31219999999</c:v>
                </c:pt>
                <c:pt idx="194">
                  <c:v>251285.54612000001</c:v>
                </c:pt>
                <c:pt idx="195">
                  <c:v>236282.56471999999</c:v>
                </c:pt>
                <c:pt idx="196">
                  <c:v>198301.51251999999</c:v>
                </c:pt>
                <c:pt idx="197">
                  <c:v>164084.63814</c:v>
                </c:pt>
                <c:pt idx="198">
                  <c:v>136997.35230999999</c:v>
                </c:pt>
                <c:pt idx="199">
                  <c:v>118544.86795</c:v>
                </c:pt>
                <c:pt idx="200">
                  <c:v>109475.16439999999</c:v>
                </c:pt>
                <c:pt idx="201">
                  <c:v>111377.98944</c:v>
                </c:pt>
                <c:pt idx="202">
                  <c:v>112263.44929999999</c:v>
                </c:pt>
                <c:pt idx="203">
                  <c:v>119240.23918</c:v>
                </c:pt>
                <c:pt idx="204">
                  <c:v>136108.40603000001</c:v>
                </c:pt>
                <c:pt idx="205">
                  <c:v>163066.41837</c:v>
                </c:pt>
                <c:pt idx="206">
                  <c:v>184620.79232000001</c:v>
                </c:pt>
                <c:pt idx="207">
                  <c:v>222467.82490000001</c:v>
                </c:pt>
                <c:pt idx="208">
                  <c:v>268275.03513999999</c:v>
                </c:pt>
                <c:pt idx="209">
                  <c:v>346161.78717000003</c:v>
                </c:pt>
                <c:pt idx="210">
                  <c:v>418392.41839000001</c:v>
                </c:pt>
                <c:pt idx="211">
                  <c:v>523775.15671000001</c:v>
                </c:pt>
                <c:pt idx="212">
                  <c:v>665910.12256000005</c:v>
                </c:pt>
                <c:pt idx="213">
                  <c:v>828157.90560000006</c:v>
                </c:pt>
                <c:pt idx="214" formatCode="0.00E+00">
                  <c:v>1050100</c:v>
                </c:pt>
                <c:pt idx="215" formatCode="0.00E+00">
                  <c:v>1301470</c:v>
                </c:pt>
                <c:pt idx="216" formatCode="0.00E+00">
                  <c:v>1717910</c:v>
                </c:pt>
                <c:pt idx="217" formatCode="0.00E+00">
                  <c:v>2127160</c:v>
                </c:pt>
                <c:pt idx="218" formatCode="0.00E+00">
                  <c:v>2579730</c:v>
                </c:pt>
                <c:pt idx="219" formatCode="0.00E+00">
                  <c:v>3320140</c:v>
                </c:pt>
                <c:pt idx="220" formatCode="0.00E+00">
                  <c:v>4002480</c:v>
                </c:pt>
                <c:pt idx="221" formatCode="0.00E+00">
                  <c:v>4847530</c:v>
                </c:pt>
                <c:pt idx="222" formatCode="0.00E+00">
                  <c:v>5648950</c:v>
                </c:pt>
                <c:pt idx="223" formatCode="0.00E+00">
                  <c:v>6538640</c:v>
                </c:pt>
                <c:pt idx="224" formatCode="0.00E+00">
                  <c:v>7425510</c:v>
                </c:pt>
                <c:pt idx="225" formatCode="0.00E+00">
                  <c:v>8336870</c:v>
                </c:pt>
                <c:pt idx="226" formatCode="0.00E+00">
                  <c:v>8833140</c:v>
                </c:pt>
                <c:pt idx="227" formatCode="0.00E+00">
                  <c:v>9150010</c:v>
                </c:pt>
                <c:pt idx="228" formatCode="0.00E+00">
                  <c:v>9640680</c:v>
                </c:pt>
                <c:pt idx="229" formatCode="0.00E+00">
                  <c:v>9780520</c:v>
                </c:pt>
                <c:pt idx="230" formatCode="0.00E+00">
                  <c:v>9708310</c:v>
                </c:pt>
                <c:pt idx="231" formatCode="0.00E+00">
                  <c:v>9294480</c:v>
                </c:pt>
                <c:pt idx="232" formatCode="0.00E+00">
                  <c:v>8761180</c:v>
                </c:pt>
                <c:pt idx="233" formatCode="0.00E+00">
                  <c:v>7998780</c:v>
                </c:pt>
                <c:pt idx="234" formatCode="0.00E+00">
                  <c:v>7417950</c:v>
                </c:pt>
                <c:pt idx="235" formatCode="0.00E+00">
                  <c:v>6537060</c:v>
                </c:pt>
                <c:pt idx="236" formatCode="0.00E+00">
                  <c:v>5769760</c:v>
                </c:pt>
                <c:pt idx="237" formatCode="0.00E+00">
                  <c:v>5066720</c:v>
                </c:pt>
                <c:pt idx="238" formatCode="0.00E+00">
                  <c:v>4646330</c:v>
                </c:pt>
                <c:pt idx="239" formatCode="0.00E+00">
                  <c:v>4132290</c:v>
                </c:pt>
                <c:pt idx="240" formatCode="0.00E+00">
                  <c:v>3709010</c:v>
                </c:pt>
                <c:pt idx="241" formatCode="0.00E+00">
                  <c:v>3283450</c:v>
                </c:pt>
                <c:pt idx="242" formatCode="0.00E+00">
                  <c:v>2995130</c:v>
                </c:pt>
                <c:pt idx="243" formatCode="0.00E+00">
                  <c:v>2759220</c:v>
                </c:pt>
                <c:pt idx="244" formatCode="0.00E+00">
                  <c:v>2537190</c:v>
                </c:pt>
                <c:pt idx="245" formatCode="0.00E+00">
                  <c:v>2436950</c:v>
                </c:pt>
                <c:pt idx="246" formatCode="0.00E+00">
                  <c:v>2302250</c:v>
                </c:pt>
                <c:pt idx="247" formatCode="0.00E+00">
                  <c:v>2182210</c:v>
                </c:pt>
                <c:pt idx="248" formatCode="0.00E+00">
                  <c:v>2059250</c:v>
                </c:pt>
                <c:pt idx="249" formatCode="0.00E+00">
                  <c:v>1952690</c:v>
                </c:pt>
                <c:pt idx="250" formatCode="0.00E+00">
                  <c:v>1842050</c:v>
                </c:pt>
                <c:pt idx="251" formatCode="0.00E+00">
                  <c:v>1760690</c:v>
                </c:pt>
                <c:pt idx="252" formatCode="0.00E+00">
                  <c:v>1716690</c:v>
                </c:pt>
                <c:pt idx="253" formatCode="0.00E+00">
                  <c:v>1644770</c:v>
                </c:pt>
                <c:pt idx="254" formatCode="0.00E+00">
                  <c:v>1608770</c:v>
                </c:pt>
                <c:pt idx="255" formatCode="0.00E+00">
                  <c:v>1560160</c:v>
                </c:pt>
                <c:pt idx="256" formatCode="0.00E+00">
                  <c:v>1464860</c:v>
                </c:pt>
                <c:pt idx="257" formatCode="0.00E+00">
                  <c:v>1420990</c:v>
                </c:pt>
                <c:pt idx="258" formatCode="0.00E+00">
                  <c:v>1360450</c:v>
                </c:pt>
                <c:pt idx="259" formatCode="0.00E+00">
                  <c:v>1343220</c:v>
                </c:pt>
                <c:pt idx="260" formatCode="0.00E+00">
                  <c:v>1258420</c:v>
                </c:pt>
                <c:pt idx="261" formatCode="0.00E+00">
                  <c:v>1254250</c:v>
                </c:pt>
                <c:pt idx="262" formatCode="0.00E+00">
                  <c:v>1224450</c:v>
                </c:pt>
                <c:pt idx="263" formatCode="0.00E+00">
                  <c:v>1133800</c:v>
                </c:pt>
                <c:pt idx="264" formatCode="0.00E+00">
                  <c:v>1140350</c:v>
                </c:pt>
                <c:pt idx="265" formatCode="0.00E+00">
                  <c:v>1093860</c:v>
                </c:pt>
                <c:pt idx="266" formatCode="0.00E+00">
                  <c:v>1030490</c:v>
                </c:pt>
                <c:pt idx="267" formatCode="0.00E+00">
                  <c:v>1003930</c:v>
                </c:pt>
                <c:pt idx="268">
                  <c:v>981353.47681999998</c:v>
                </c:pt>
                <c:pt idx="269">
                  <c:v>940745.17741</c:v>
                </c:pt>
                <c:pt idx="270">
                  <c:v>916716.58438999997</c:v>
                </c:pt>
                <c:pt idx="271">
                  <c:v>887558.82109999994</c:v>
                </c:pt>
                <c:pt idx="272">
                  <c:v>877921.75584</c:v>
                </c:pt>
                <c:pt idx="273">
                  <c:v>866053.71901</c:v>
                </c:pt>
                <c:pt idx="274">
                  <c:v>826182.11852000002</c:v>
                </c:pt>
                <c:pt idx="275">
                  <c:v>810001.85907999997</c:v>
                </c:pt>
                <c:pt idx="276">
                  <c:v>803817.07770000002</c:v>
                </c:pt>
                <c:pt idx="277">
                  <c:v>765239.49250000005</c:v>
                </c:pt>
                <c:pt idx="278">
                  <c:v>757879.74488000001</c:v>
                </c:pt>
                <c:pt idx="279">
                  <c:v>754560.83869999996</c:v>
                </c:pt>
                <c:pt idx="280">
                  <c:v>715989.41755000001</c:v>
                </c:pt>
                <c:pt idx="281">
                  <c:v>705592.24101999996</c:v>
                </c:pt>
                <c:pt idx="282">
                  <c:v>690297.27497999999</c:v>
                </c:pt>
                <c:pt idx="283">
                  <c:v>663419.26561999996</c:v>
                </c:pt>
                <c:pt idx="284">
                  <c:v>628507.57388000004</c:v>
                </c:pt>
                <c:pt idx="285">
                  <c:v>595717.91011000006</c:v>
                </c:pt>
                <c:pt idx="286">
                  <c:v>555080.6335</c:v>
                </c:pt>
                <c:pt idx="287">
                  <c:v>533475.00464000006</c:v>
                </c:pt>
                <c:pt idx="288">
                  <c:v>494697.09474999999</c:v>
                </c:pt>
                <c:pt idx="289">
                  <c:v>473173.75154999999</c:v>
                </c:pt>
                <c:pt idx="290">
                  <c:v>453814.10123999999</c:v>
                </c:pt>
                <c:pt idx="291">
                  <c:v>411846.30035999999</c:v>
                </c:pt>
                <c:pt idx="292">
                  <c:v>412513.43086000002</c:v>
                </c:pt>
                <c:pt idx="293">
                  <c:v>384644.03203</c:v>
                </c:pt>
                <c:pt idx="294">
                  <c:v>353025.07286000001</c:v>
                </c:pt>
                <c:pt idx="295">
                  <c:v>347121.96736000001</c:v>
                </c:pt>
                <c:pt idx="296">
                  <c:v>323369.90270999999</c:v>
                </c:pt>
                <c:pt idx="297">
                  <c:v>307733.67531000002</c:v>
                </c:pt>
                <c:pt idx="298">
                  <c:v>304401.73590000003</c:v>
                </c:pt>
                <c:pt idx="299">
                  <c:v>287544.49871999997</c:v>
                </c:pt>
                <c:pt idx="300">
                  <c:v>282361.45575000002</c:v>
                </c:pt>
                <c:pt idx="301">
                  <c:v>283993.29345</c:v>
                </c:pt>
                <c:pt idx="302">
                  <c:v>275939.83406999998</c:v>
                </c:pt>
                <c:pt idx="303">
                  <c:v>266629.39032000001</c:v>
                </c:pt>
                <c:pt idx="304">
                  <c:v>259322.06894999999</c:v>
                </c:pt>
                <c:pt idx="305">
                  <c:v>245488.4106</c:v>
                </c:pt>
                <c:pt idx="306">
                  <c:v>242396.08499</c:v>
                </c:pt>
                <c:pt idx="307">
                  <c:v>237720.65655000001</c:v>
                </c:pt>
                <c:pt idx="308">
                  <c:v>233603.93299</c:v>
                </c:pt>
                <c:pt idx="309">
                  <c:v>224804.44159999999</c:v>
                </c:pt>
                <c:pt idx="310">
                  <c:v>221993.11298000001</c:v>
                </c:pt>
                <c:pt idx="311">
                  <c:v>213081.29947</c:v>
                </c:pt>
                <c:pt idx="312">
                  <c:v>206520.39172000001</c:v>
                </c:pt>
                <c:pt idx="313">
                  <c:v>195256.00231000001</c:v>
                </c:pt>
                <c:pt idx="314">
                  <c:v>188113.50326</c:v>
                </c:pt>
                <c:pt idx="315">
                  <c:v>175179.61846999999</c:v>
                </c:pt>
                <c:pt idx="316">
                  <c:v>167338.33468</c:v>
                </c:pt>
                <c:pt idx="317">
                  <c:v>158853.35816999999</c:v>
                </c:pt>
                <c:pt idx="318">
                  <c:v>151359.38563999999</c:v>
                </c:pt>
                <c:pt idx="319">
                  <c:v>145840.64947</c:v>
                </c:pt>
                <c:pt idx="320">
                  <c:v>135177.00029</c:v>
                </c:pt>
                <c:pt idx="321">
                  <c:v>131180.75078999999</c:v>
                </c:pt>
                <c:pt idx="322">
                  <c:v>116970.67461</c:v>
                </c:pt>
                <c:pt idx="323">
                  <c:v>110023.94517000001</c:v>
                </c:pt>
                <c:pt idx="324">
                  <c:v>101735.53719</c:v>
                </c:pt>
                <c:pt idx="325">
                  <c:v>97357.555739999996</c:v>
                </c:pt>
                <c:pt idx="326">
                  <c:v>89013.235320000007</c:v>
                </c:pt>
                <c:pt idx="327">
                  <c:v>87265.075400000002</c:v>
                </c:pt>
                <c:pt idx="328">
                  <c:v>77657.266810000001</c:v>
                </c:pt>
                <c:pt idx="329">
                  <c:v>75152.041700000002</c:v>
                </c:pt>
                <c:pt idx="330">
                  <c:v>70644.193979999996</c:v>
                </c:pt>
                <c:pt idx="331">
                  <c:v>67840.026440000001</c:v>
                </c:pt>
                <c:pt idx="332">
                  <c:v>63293.491049999997</c:v>
                </c:pt>
                <c:pt idx="333">
                  <c:v>59687.293180000001</c:v>
                </c:pt>
                <c:pt idx="334">
                  <c:v>55734.38983</c:v>
                </c:pt>
                <c:pt idx="335">
                  <c:v>49118.465819999998</c:v>
                </c:pt>
                <c:pt idx="336">
                  <c:v>49253.053809999998</c:v>
                </c:pt>
                <c:pt idx="337">
                  <c:v>47437.780579999999</c:v>
                </c:pt>
                <c:pt idx="338">
                  <c:v>42825.889539999996</c:v>
                </c:pt>
                <c:pt idx="339">
                  <c:v>38234.990180000001</c:v>
                </c:pt>
                <c:pt idx="340">
                  <c:v>39506.580990000002</c:v>
                </c:pt>
                <c:pt idx="341">
                  <c:v>35632.350209999997</c:v>
                </c:pt>
                <c:pt idx="342">
                  <c:v>34489.880210000003</c:v>
                </c:pt>
                <c:pt idx="343">
                  <c:v>30429.39719</c:v>
                </c:pt>
                <c:pt idx="344">
                  <c:v>29291.468700000001</c:v>
                </c:pt>
                <c:pt idx="345">
                  <c:v>27029.82387</c:v>
                </c:pt>
                <c:pt idx="346">
                  <c:v>26075.45766</c:v>
                </c:pt>
                <c:pt idx="347">
                  <c:v>24754.314969999999</c:v>
                </c:pt>
                <c:pt idx="348">
                  <c:v>24718.91534</c:v>
                </c:pt>
                <c:pt idx="349">
                  <c:v>23155.027239999999</c:v>
                </c:pt>
                <c:pt idx="350">
                  <c:v>22109.72208</c:v>
                </c:pt>
                <c:pt idx="351">
                  <c:v>22312.49871</c:v>
                </c:pt>
                <c:pt idx="352">
                  <c:v>22411.22424</c:v>
                </c:pt>
                <c:pt idx="353">
                  <c:v>20330.158469999998</c:v>
                </c:pt>
                <c:pt idx="354">
                  <c:v>19153.68404</c:v>
                </c:pt>
                <c:pt idx="355">
                  <c:v>18558.364710000002</c:v>
                </c:pt>
                <c:pt idx="356">
                  <c:v>19831.90494</c:v>
                </c:pt>
                <c:pt idx="357">
                  <c:v>17532.266390000001</c:v>
                </c:pt>
                <c:pt idx="358">
                  <c:v>16483.290059999999</c:v>
                </c:pt>
                <c:pt idx="359">
                  <c:v>15404.9205</c:v>
                </c:pt>
                <c:pt idx="360">
                  <c:v>15414.77507</c:v>
                </c:pt>
                <c:pt idx="361">
                  <c:v>14270.395119999999</c:v>
                </c:pt>
                <c:pt idx="362">
                  <c:v>13388.620699999999</c:v>
                </c:pt>
                <c:pt idx="363">
                  <c:v>12729.2608</c:v>
                </c:pt>
                <c:pt idx="364">
                  <c:v>11764.949140000001</c:v>
                </c:pt>
                <c:pt idx="365">
                  <c:v>10795.97061</c:v>
                </c:pt>
                <c:pt idx="366">
                  <c:v>9089.0311899999997</c:v>
                </c:pt>
                <c:pt idx="367">
                  <c:v>8978.8149599999997</c:v>
                </c:pt>
                <c:pt idx="368">
                  <c:v>8559.3780999999999</c:v>
                </c:pt>
                <c:pt idx="369">
                  <c:v>7325.0977700000003</c:v>
                </c:pt>
                <c:pt idx="370">
                  <c:v>6688.8251200000004</c:v>
                </c:pt>
                <c:pt idx="371">
                  <c:v>6589.03485</c:v>
                </c:pt>
                <c:pt idx="372">
                  <c:v>5955.4581399999997</c:v>
                </c:pt>
                <c:pt idx="373">
                  <c:v>5609.2563099999998</c:v>
                </c:pt>
                <c:pt idx="374">
                  <c:v>5498.0260799999996</c:v>
                </c:pt>
                <c:pt idx="375">
                  <c:v>5009.6259300000002</c:v>
                </c:pt>
                <c:pt idx="376">
                  <c:v>3551.88436</c:v>
                </c:pt>
                <c:pt idx="377">
                  <c:v>4241.67184</c:v>
                </c:pt>
                <c:pt idx="378">
                  <c:v>3734.34566</c:v>
                </c:pt>
                <c:pt idx="379">
                  <c:v>3341.51523</c:v>
                </c:pt>
                <c:pt idx="380">
                  <c:v>3381.8616699999998</c:v>
                </c:pt>
                <c:pt idx="381">
                  <c:v>3391.86366</c:v>
                </c:pt>
                <c:pt idx="382">
                  <c:v>3306.7416199999998</c:v>
                </c:pt>
                <c:pt idx="383">
                  <c:v>3020.7104899999999</c:v>
                </c:pt>
                <c:pt idx="384">
                  <c:v>2771.9167600000001</c:v>
                </c:pt>
                <c:pt idx="385">
                  <c:v>2980.6876299999999</c:v>
                </c:pt>
                <c:pt idx="386">
                  <c:v>2044.48299</c:v>
                </c:pt>
                <c:pt idx="387">
                  <c:v>2108.13492</c:v>
                </c:pt>
                <c:pt idx="388">
                  <c:v>2436.7578699999999</c:v>
                </c:pt>
                <c:pt idx="389">
                  <c:v>2457.9159399999999</c:v>
                </c:pt>
                <c:pt idx="390">
                  <c:v>2104.3944700000002</c:v>
                </c:pt>
                <c:pt idx="391">
                  <c:v>2212.8926900000001</c:v>
                </c:pt>
                <c:pt idx="392">
                  <c:v>1633.2775099999999</c:v>
                </c:pt>
                <c:pt idx="393">
                  <c:v>1759.14237</c:v>
                </c:pt>
                <c:pt idx="394">
                  <c:v>1716.6494299999999</c:v>
                </c:pt>
                <c:pt idx="395">
                  <c:v>1574.2159999999999</c:v>
                </c:pt>
                <c:pt idx="396">
                  <c:v>1302.3255799999999</c:v>
                </c:pt>
                <c:pt idx="397">
                  <c:v>1363.1012599999999</c:v>
                </c:pt>
                <c:pt idx="398">
                  <c:v>1198.56998</c:v>
                </c:pt>
                <c:pt idx="399">
                  <c:v>1114.3210899999999</c:v>
                </c:pt>
                <c:pt idx="400">
                  <c:v>1012.27121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D5E-46E4-9846-7A4C030C84C7}"/>
            </c:ext>
          </c:extLst>
        </c:ser>
        <c:ser>
          <c:idx val="2"/>
          <c:order val="2"/>
          <c:spPr>
            <a:ln w="381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Feuil1!$P$1:$P$401</c:f>
              <c:numCache>
                <c:formatCode>General</c:formatCode>
                <c:ptCount val="401"/>
                <c:pt idx="1">
                  <c:v>15384.615384615385</c:v>
                </c:pt>
                <c:pt idx="2">
                  <c:v>15372.790161414297</c:v>
                </c:pt>
                <c:pt idx="3">
                  <c:v>15360.983102918586</c:v>
                </c:pt>
                <c:pt idx="4">
                  <c:v>15349.194167306216</c:v>
                </c:pt>
                <c:pt idx="5">
                  <c:v>15337.423312883435</c:v>
                </c:pt>
                <c:pt idx="6">
                  <c:v>15325.670498084291</c:v>
                </c:pt>
                <c:pt idx="7">
                  <c:v>15313.935681470139</c:v>
                </c:pt>
                <c:pt idx="8">
                  <c:v>15302.218821729151</c:v>
                </c:pt>
                <c:pt idx="9">
                  <c:v>15290.519877675841</c:v>
                </c:pt>
                <c:pt idx="10">
                  <c:v>15278.838808250573</c:v>
                </c:pt>
                <c:pt idx="11">
                  <c:v>15267.175572519083</c:v>
                </c:pt>
                <c:pt idx="12">
                  <c:v>15255.530129672006</c:v>
                </c:pt>
                <c:pt idx="13">
                  <c:v>15243.90243902439</c:v>
                </c:pt>
                <c:pt idx="14">
                  <c:v>15232.292460015233</c:v>
                </c:pt>
                <c:pt idx="15">
                  <c:v>15220.700152207002</c:v>
                </c:pt>
                <c:pt idx="16">
                  <c:v>15209.125475285171</c:v>
                </c:pt>
                <c:pt idx="17">
                  <c:v>15197.568389057751</c:v>
                </c:pt>
                <c:pt idx="18">
                  <c:v>15186.028853454822</c:v>
                </c:pt>
                <c:pt idx="19">
                  <c:v>15174.506828528072</c:v>
                </c:pt>
                <c:pt idx="20">
                  <c:v>15163.00227445034</c:v>
                </c:pt>
                <c:pt idx="21">
                  <c:v>15151.515151515152</c:v>
                </c:pt>
                <c:pt idx="22">
                  <c:v>15140.045420136261</c:v>
                </c:pt>
                <c:pt idx="23">
                  <c:v>15128.593040847201</c:v>
                </c:pt>
                <c:pt idx="24">
                  <c:v>15117.157974300831</c:v>
                </c:pt>
                <c:pt idx="25">
                  <c:v>15105.740181268882</c:v>
                </c:pt>
                <c:pt idx="26">
                  <c:v>15094.33962264151</c:v>
                </c:pt>
                <c:pt idx="27">
                  <c:v>15082.956259426848</c:v>
                </c:pt>
                <c:pt idx="28">
                  <c:v>15071.590052750566</c:v>
                </c:pt>
                <c:pt idx="29">
                  <c:v>15060.240963855422</c:v>
                </c:pt>
                <c:pt idx="30">
                  <c:v>15048.908954100827</c:v>
                </c:pt>
                <c:pt idx="31">
                  <c:v>15037.593984962406</c:v>
                </c:pt>
                <c:pt idx="32">
                  <c:v>15026.296018031555</c:v>
                </c:pt>
                <c:pt idx="33">
                  <c:v>15015.015015015015</c:v>
                </c:pt>
                <c:pt idx="34">
                  <c:v>15003.750937734434</c:v>
                </c:pt>
                <c:pt idx="35">
                  <c:v>14992.503748125937</c:v>
                </c:pt>
                <c:pt idx="36">
                  <c:v>14981.2734082397</c:v>
                </c:pt>
                <c:pt idx="37">
                  <c:v>14970.059880239522</c:v>
                </c:pt>
                <c:pt idx="38">
                  <c:v>14958.863126402393</c:v>
                </c:pt>
                <c:pt idx="39">
                  <c:v>14947.683109118087</c:v>
                </c:pt>
                <c:pt idx="40">
                  <c:v>14936.519790888722</c:v>
                </c:pt>
                <c:pt idx="41">
                  <c:v>14925.373134328358</c:v>
                </c:pt>
                <c:pt idx="42">
                  <c:v>14914.243102162565</c:v>
                </c:pt>
                <c:pt idx="43">
                  <c:v>14903.129657228017</c:v>
                </c:pt>
                <c:pt idx="44">
                  <c:v>14892.032762472078</c:v>
                </c:pt>
                <c:pt idx="45">
                  <c:v>14880.952380952382</c:v>
                </c:pt>
                <c:pt idx="46">
                  <c:v>14869.888475836431</c:v>
                </c:pt>
                <c:pt idx="47">
                  <c:v>14858.841010401189</c:v>
                </c:pt>
                <c:pt idx="48">
                  <c:v>14847.809948032665</c:v>
                </c:pt>
                <c:pt idx="49">
                  <c:v>14836.79525222552</c:v>
                </c:pt>
                <c:pt idx="50">
                  <c:v>14825.796886582653</c:v>
                </c:pt>
                <c:pt idx="51">
                  <c:v>14814.814814814816</c:v>
                </c:pt>
                <c:pt idx="52">
                  <c:v>14803.849000740192</c:v>
                </c:pt>
                <c:pt idx="53">
                  <c:v>14792.899408284024</c:v>
                </c:pt>
                <c:pt idx="54">
                  <c:v>14781.966001478197</c:v>
                </c:pt>
                <c:pt idx="55">
                  <c:v>14771.048744460857</c:v>
                </c:pt>
                <c:pt idx="56">
                  <c:v>14760.147601476016</c:v>
                </c:pt>
                <c:pt idx="57">
                  <c:v>14749.262536873157</c:v>
                </c:pt>
                <c:pt idx="58">
                  <c:v>14738.393515106853</c:v>
                </c:pt>
                <c:pt idx="59">
                  <c:v>14727.540500736377</c:v>
                </c:pt>
                <c:pt idx="60">
                  <c:v>14716.703458425312</c:v>
                </c:pt>
                <c:pt idx="61">
                  <c:v>14705.882352941177</c:v>
                </c:pt>
                <c:pt idx="62">
                  <c:v>14695.077149155033</c:v>
                </c:pt>
                <c:pt idx="63">
                  <c:v>14684.287812041115</c:v>
                </c:pt>
                <c:pt idx="64">
                  <c:v>14673.514306676449</c:v>
                </c:pt>
                <c:pt idx="65">
                  <c:v>14662.756598240469</c:v>
                </c:pt>
                <c:pt idx="66">
                  <c:v>14652.014652014652</c:v>
                </c:pt>
                <c:pt idx="67">
                  <c:v>14641.288433382138</c:v>
                </c:pt>
                <c:pt idx="68">
                  <c:v>14630.577907827359</c:v>
                </c:pt>
                <c:pt idx="69">
                  <c:v>14619.883040935672</c:v>
                </c:pt>
                <c:pt idx="70">
                  <c:v>14609.203798392988</c:v>
                </c:pt>
                <c:pt idx="71">
                  <c:v>14598.540145985402</c:v>
                </c:pt>
                <c:pt idx="72">
                  <c:v>14587.892049598833</c:v>
                </c:pt>
                <c:pt idx="73">
                  <c:v>14577.25947521866</c:v>
                </c:pt>
                <c:pt idx="74">
                  <c:v>14566.642388929351</c:v>
                </c:pt>
                <c:pt idx="75">
                  <c:v>14556.040756914119</c:v>
                </c:pt>
                <c:pt idx="76">
                  <c:v>14545.454545454546</c:v>
                </c:pt>
                <c:pt idx="77">
                  <c:v>14534.883720930233</c:v>
                </c:pt>
                <c:pt idx="78">
                  <c:v>14524.328249818445</c:v>
                </c:pt>
                <c:pt idx="79">
                  <c:v>14513.78809869376</c:v>
                </c:pt>
                <c:pt idx="80">
                  <c:v>14503.263234227701</c:v>
                </c:pt>
                <c:pt idx="81">
                  <c:v>14492.753623188406</c:v>
                </c:pt>
                <c:pt idx="82">
                  <c:v>14482.259232440261</c:v>
                </c:pt>
                <c:pt idx="83">
                  <c:v>14471.78002894356</c:v>
                </c:pt>
                <c:pt idx="84">
                  <c:v>14461.315979754158</c:v>
                </c:pt>
                <c:pt idx="85">
                  <c:v>14450.867052023121</c:v>
                </c:pt>
                <c:pt idx="86">
                  <c:v>14440.43321299639</c:v>
                </c:pt>
                <c:pt idx="87">
                  <c:v>14430.014430014429</c:v>
                </c:pt>
                <c:pt idx="88">
                  <c:v>14419.610670511896</c:v>
                </c:pt>
                <c:pt idx="89">
                  <c:v>14409.221902017291</c:v>
                </c:pt>
                <c:pt idx="90">
                  <c:v>14398.848092152628</c:v>
                </c:pt>
                <c:pt idx="91">
                  <c:v>14388.489208633093</c:v>
                </c:pt>
                <c:pt idx="92">
                  <c:v>14378.145219266715</c:v>
                </c:pt>
                <c:pt idx="93">
                  <c:v>14367.816091954022</c:v>
                </c:pt>
                <c:pt idx="94">
                  <c:v>14357.501794687725</c:v>
                </c:pt>
                <c:pt idx="95">
                  <c:v>14347.202295552368</c:v>
                </c:pt>
                <c:pt idx="96">
                  <c:v>14336.917562724015</c:v>
                </c:pt>
                <c:pt idx="97">
                  <c:v>14326.647564469915</c:v>
                </c:pt>
                <c:pt idx="98">
                  <c:v>14316.392269148175</c:v>
                </c:pt>
                <c:pt idx="99">
                  <c:v>14306.151645207439</c:v>
                </c:pt>
                <c:pt idx="100">
                  <c:v>14295.925661186562</c:v>
                </c:pt>
                <c:pt idx="101">
                  <c:v>14285.714285714286</c:v>
                </c:pt>
                <c:pt idx="102">
                  <c:v>14275.517487508921</c:v>
                </c:pt>
                <c:pt idx="103">
                  <c:v>14265.335235378032</c:v>
                </c:pt>
                <c:pt idx="104">
                  <c:v>14255.167498218105</c:v>
                </c:pt>
                <c:pt idx="105">
                  <c:v>14245.014245014245</c:v>
                </c:pt>
                <c:pt idx="106">
                  <c:v>14234.875444839858</c:v>
                </c:pt>
                <c:pt idx="107">
                  <c:v>14224.75106685633</c:v>
                </c:pt>
                <c:pt idx="108">
                  <c:v>14214.641080312722</c:v>
                </c:pt>
                <c:pt idx="109">
                  <c:v>14204.545454545454</c:v>
                </c:pt>
                <c:pt idx="110">
                  <c:v>14194.464158977999</c:v>
                </c:pt>
                <c:pt idx="111">
                  <c:v>14184.397163120568</c:v>
                </c:pt>
                <c:pt idx="112">
                  <c:v>14174.344436569809</c:v>
                </c:pt>
                <c:pt idx="113">
                  <c:v>14164.305949008498</c:v>
                </c:pt>
                <c:pt idx="114">
                  <c:v>14154.281670205237</c:v>
                </c:pt>
                <c:pt idx="115">
                  <c:v>14144.271570014143</c:v>
                </c:pt>
                <c:pt idx="116">
                  <c:v>14134.275618374559</c:v>
                </c:pt>
                <c:pt idx="117">
                  <c:v>14124.293785310734</c:v>
                </c:pt>
                <c:pt idx="118">
                  <c:v>14114.326040931546</c:v>
                </c:pt>
                <c:pt idx="119">
                  <c:v>14104.372355430183</c:v>
                </c:pt>
                <c:pt idx="120">
                  <c:v>14094.432699083862</c:v>
                </c:pt>
                <c:pt idx="121">
                  <c:v>14084.507042253521</c:v>
                </c:pt>
                <c:pt idx="122">
                  <c:v>14074.595355383533</c:v>
                </c:pt>
                <c:pt idx="123">
                  <c:v>14064.697609001407</c:v>
                </c:pt>
                <c:pt idx="124">
                  <c:v>14054.813773717498</c:v>
                </c:pt>
                <c:pt idx="125">
                  <c:v>14044.943820224718</c:v>
                </c:pt>
                <c:pt idx="126">
                  <c:v>14035.087719298246</c:v>
                </c:pt>
                <c:pt idx="127">
                  <c:v>14025.245441795232</c:v>
                </c:pt>
                <c:pt idx="128">
                  <c:v>14015.416958654519</c:v>
                </c:pt>
                <c:pt idx="129">
                  <c:v>14005.602240896358</c:v>
                </c:pt>
                <c:pt idx="130">
                  <c:v>13995.801259622114</c:v>
                </c:pt>
                <c:pt idx="131">
                  <c:v>13986.013986013986</c:v>
                </c:pt>
                <c:pt idx="132">
                  <c:v>13976.240391334732</c:v>
                </c:pt>
                <c:pt idx="133">
                  <c:v>13966.480446927375</c:v>
                </c:pt>
                <c:pt idx="134">
                  <c:v>13956.734124214934</c:v>
                </c:pt>
                <c:pt idx="135">
                  <c:v>13947.001394700139</c:v>
                </c:pt>
                <c:pt idx="136">
                  <c:v>13937.282229965156</c:v>
                </c:pt>
                <c:pt idx="137">
                  <c:v>13927.57660167131</c:v>
                </c:pt>
                <c:pt idx="138">
                  <c:v>13917.884481558804</c:v>
                </c:pt>
                <c:pt idx="139">
                  <c:v>13908.205841446454</c:v>
                </c:pt>
                <c:pt idx="140">
                  <c:v>13898.54065323141</c:v>
                </c:pt>
                <c:pt idx="141">
                  <c:v>13888.888888888889</c:v>
                </c:pt>
                <c:pt idx="142">
                  <c:v>13879.250520471895</c:v>
                </c:pt>
                <c:pt idx="143">
                  <c:v>13869.625520110956</c:v>
                </c:pt>
                <c:pt idx="144">
                  <c:v>13860.01386001386</c:v>
                </c:pt>
                <c:pt idx="145">
                  <c:v>13850.415512465373</c:v>
                </c:pt>
                <c:pt idx="146">
                  <c:v>13840.83044982699</c:v>
                </c:pt>
                <c:pt idx="147">
                  <c:v>13831.258644536652</c:v>
                </c:pt>
                <c:pt idx="148">
                  <c:v>13821.7000691085</c:v>
                </c:pt>
                <c:pt idx="149">
                  <c:v>13812.154696132597</c:v>
                </c:pt>
                <c:pt idx="150">
                  <c:v>13802.622498274672</c:v>
                </c:pt>
                <c:pt idx="151">
                  <c:v>13793.103448275862</c:v>
                </c:pt>
                <c:pt idx="152">
                  <c:v>13783.597518952447</c:v>
                </c:pt>
                <c:pt idx="153">
                  <c:v>13774.104683195592</c:v>
                </c:pt>
                <c:pt idx="154">
                  <c:v>13764.624913971094</c:v>
                </c:pt>
                <c:pt idx="155">
                  <c:v>13755.15818431912</c:v>
                </c:pt>
                <c:pt idx="156">
                  <c:v>13745.704467353951</c:v>
                </c:pt>
                <c:pt idx="157">
                  <c:v>13736.263736263736</c:v>
                </c:pt>
                <c:pt idx="158">
                  <c:v>13726.835964310227</c:v>
                </c:pt>
                <c:pt idx="159">
                  <c:v>13717.421124828532</c:v>
                </c:pt>
                <c:pt idx="160">
                  <c:v>13708.019191226867</c:v>
                </c:pt>
                <c:pt idx="161">
                  <c:v>13698.630136986301</c:v>
                </c:pt>
                <c:pt idx="162">
                  <c:v>13689.253935660507</c:v>
                </c:pt>
                <c:pt idx="163">
                  <c:v>13679.890560875512</c:v>
                </c:pt>
                <c:pt idx="164">
                  <c:v>13670.539986329461</c:v>
                </c:pt>
                <c:pt idx="165">
                  <c:v>13661.20218579235</c:v>
                </c:pt>
                <c:pt idx="166">
                  <c:v>13651.877133105801</c:v>
                </c:pt>
                <c:pt idx="167">
                  <c:v>13642.564802182811</c:v>
                </c:pt>
                <c:pt idx="168">
                  <c:v>13633.265167007497</c:v>
                </c:pt>
                <c:pt idx="169">
                  <c:v>13623.978201634878</c:v>
                </c:pt>
                <c:pt idx="170">
                  <c:v>13614.703880190606</c:v>
                </c:pt>
                <c:pt idx="171">
                  <c:v>13605.442176870749</c:v>
                </c:pt>
                <c:pt idx="172">
                  <c:v>13596.193065941536</c:v>
                </c:pt>
                <c:pt idx="173">
                  <c:v>13586.95652173913</c:v>
                </c:pt>
                <c:pt idx="174">
                  <c:v>13577.732518669382</c:v>
                </c:pt>
                <c:pt idx="175">
                  <c:v>13568.521031207598</c:v>
                </c:pt>
                <c:pt idx="176">
                  <c:v>13559.322033898305</c:v>
                </c:pt>
                <c:pt idx="177">
                  <c:v>13550.135501355013</c:v>
                </c:pt>
                <c:pt idx="178">
                  <c:v>13540.961408259987</c:v>
                </c:pt>
                <c:pt idx="179">
                  <c:v>13531.799729364006</c:v>
                </c:pt>
                <c:pt idx="180">
                  <c:v>13522.650439486139</c:v>
                </c:pt>
                <c:pt idx="181">
                  <c:v>13513.513513513513</c:v>
                </c:pt>
                <c:pt idx="182">
                  <c:v>13504.38892640108</c:v>
                </c:pt>
                <c:pt idx="183">
                  <c:v>13495.27665317139</c:v>
                </c:pt>
                <c:pt idx="184">
                  <c:v>13486.176668914362</c:v>
                </c:pt>
                <c:pt idx="185">
                  <c:v>13477.088948787063</c:v>
                </c:pt>
                <c:pt idx="186">
                  <c:v>13468.013468013469</c:v>
                </c:pt>
                <c:pt idx="187">
                  <c:v>13458.950201884252</c:v>
                </c:pt>
                <c:pt idx="188">
                  <c:v>13449.899125756558</c:v>
                </c:pt>
                <c:pt idx="189">
                  <c:v>13440.860215053763</c:v>
                </c:pt>
                <c:pt idx="190">
                  <c:v>13431.833445265278</c:v>
                </c:pt>
                <c:pt idx="191">
                  <c:v>13422.818791946309</c:v>
                </c:pt>
                <c:pt idx="192">
                  <c:v>13413.816230717639</c:v>
                </c:pt>
                <c:pt idx="193">
                  <c:v>13404.825737265415</c:v>
                </c:pt>
                <c:pt idx="194">
                  <c:v>13395.847287340925</c:v>
                </c:pt>
                <c:pt idx="195">
                  <c:v>13386.880856760376</c:v>
                </c:pt>
                <c:pt idx="196">
                  <c:v>13377.926421404682</c:v>
                </c:pt>
                <c:pt idx="197">
                  <c:v>13368.98395721925</c:v>
                </c:pt>
                <c:pt idx="198">
                  <c:v>13360.05344021376</c:v>
                </c:pt>
                <c:pt idx="199">
                  <c:v>13351.13484646195</c:v>
                </c:pt>
                <c:pt idx="200">
                  <c:v>13342.228152101401</c:v>
                </c:pt>
                <c:pt idx="201">
                  <c:v>13333.333333333334</c:v>
                </c:pt>
                <c:pt idx="202">
                  <c:v>13324.450366422385</c:v>
                </c:pt>
                <c:pt idx="203">
                  <c:v>13315.579227696404</c:v>
                </c:pt>
                <c:pt idx="204">
                  <c:v>13306.71989354624</c:v>
                </c:pt>
                <c:pt idx="205">
                  <c:v>13297.872340425532</c:v>
                </c:pt>
                <c:pt idx="206">
                  <c:v>13289.036544850498</c:v>
                </c:pt>
                <c:pt idx="207">
                  <c:v>13280.212483399735</c:v>
                </c:pt>
                <c:pt idx="208">
                  <c:v>13271.400132714001</c:v>
                </c:pt>
                <c:pt idx="209">
                  <c:v>13262.599469496021</c:v>
                </c:pt>
                <c:pt idx="210">
                  <c:v>13253.810470510272</c:v>
                </c:pt>
                <c:pt idx="211">
                  <c:v>13245.033112582782</c:v>
                </c:pt>
                <c:pt idx="212">
                  <c:v>13236.267372600927</c:v>
                </c:pt>
                <c:pt idx="213">
                  <c:v>13227.513227513227</c:v>
                </c:pt>
                <c:pt idx="214">
                  <c:v>13218.770654329148</c:v>
                </c:pt>
                <c:pt idx="215">
                  <c:v>13210.03963011889</c:v>
                </c:pt>
                <c:pt idx="216">
                  <c:v>13201.320132013201</c:v>
                </c:pt>
                <c:pt idx="217">
                  <c:v>13192.612137203167</c:v>
                </c:pt>
                <c:pt idx="218">
                  <c:v>13183.915622940012</c:v>
                </c:pt>
                <c:pt idx="219">
                  <c:v>13175.230566534914</c:v>
                </c:pt>
                <c:pt idx="220">
                  <c:v>13166.556945358789</c:v>
                </c:pt>
                <c:pt idx="221">
                  <c:v>13157.894736842105</c:v>
                </c:pt>
                <c:pt idx="222">
                  <c:v>13149.243918474687</c:v>
                </c:pt>
                <c:pt idx="223">
                  <c:v>13140.604467805519</c:v>
                </c:pt>
                <c:pt idx="224">
                  <c:v>13131.976362442547</c:v>
                </c:pt>
                <c:pt idx="225">
                  <c:v>13123.359580052493</c:v>
                </c:pt>
                <c:pt idx="226">
                  <c:v>13114.754098360656</c:v>
                </c:pt>
                <c:pt idx="227">
                  <c:v>13106.15989515072</c:v>
                </c:pt>
                <c:pt idx="228">
                  <c:v>13097.576948264572</c:v>
                </c:pt>
                <c:pt idx="229">
                  <c:v>13089.005235602095</c:v>
                </c:pt>
                <c:pt idx="230">
                  <c:v>13080.444735120995</c:v>
                </c:pt>
                <c:pt idx="231">
                  <c:v>13071.895424836601</c:v>
                </c:pt>
                <c:pt idx="232">
                  <c:v>13063.357282821686</c:v>
                </c:pt>
                <c:pt idx="233">
                  <c:v>13054.830287206267</c:v>
                </c:pt>
                <c:pt idx="234">
                  <c:v>13046.314416177431</c:v>
                </c:pt>
                <c:pt idx="235">
                  <c:v>13037.80964797914</c:v>
                </c:pt>
                <c:pt idx="236">
                  <c:v>13029.315960912052</c:v>
                </c:pt>
                <c:pt idx="237">
                  <c:v>13020.833333333334</c:v>
                </c:pt>
                <c:pt idx="238">
                  <c:v>13012.361743656473</c:v>
                </c:pt>
                <c:pt idx="239">
                  <c:v>13003.901170351106</c:v>
                </c:pt>
                <c:pt idx="240">
                  <c:v>12995.45159194282</c:v>
                </c:pt>
                <c:pt idx="241">
                  <c:v>12987.012987012988</c:v>
                </c:pt>
                <c:pt idx="242">
                  <c:v>12978.585334198573</c:v>
                </c:pt>
                <c:pt idx="243">
                  <c:v>12970.168612191959</c:v>
                </c:pt>
                <c:pt idx="244">
                  <c:v>12961.762799740765</c:v>
                </c:pt>
                <c:pt idx="245">
                  <c:v>12953.367875647669</c:v>
                </c:pt>
                <c:pt idx="246">
                  <c:v>12944.983818770226</c:v>
                </c:pt>
                <c:pt idx="247">
                  <c:v>12936.610608020699</c:v>
                </c:pt>
                <c:pt idx="248">
                  <c:v>12928.24822236587</c:v>
                </c:pt>
                <c:pt idx="249">
                  <c:v>12919.896640826873</c:v>
                </c:pt>
                <c:pt idx="250">
                  <c:v>12911.555842479018</c:v>
                </c:pt>
                <c:pt idx="251">
                  <c:v>12903.225806451614</c:v>
                </c:pt>
                <c:pt idx="252">
                  <c:v>12894.906511927789</c:v>
                </c:pt>
                <c:pt idx="253">
                  <c:v>12886.59793814433</c:v>
                </c:pt>
                <c:pt idx="254">
                  <c:v>12878.3000643915</c:v>
                </c:pt>
                <c:pt idx="255">
                  <c:v>12870.01287001287</c:v>
                </c:pt>
                <c:pt idx="256">
                  <c:v>12861.736334405145</c:v>
                </c:pt>
                <c:pt idx="257">
                  <c:v>12853.470437017995</c:v>
                </c:pt>
                <c:pt idx="258">
                  <c:v>12845.215157353885</c:v>
                </c:pt>
                <c:pt idx="259">
                  <c:v>12836.970474967908</c:v>
                </c:pt>
                <c:pt idx="260">
                  <c:v>12828.736369467608</c:v>
                </c:pt>
                <c:pt idx="261">
                  <c:v>12820.51282051282</c:v>
                </c:pt>
                <c:pt idx="262">
                  <c:v>12812.299807815503</c:v>
                </c:pt>
                <c:pt idx="263">
                  <c:v>12804.097311139565</c:v>
                </c:pt>
                <c:pt idx="264">
                  <c:v>12795.905310300705</c:v>
                </c:pt>
                <c:pt idx="265">
                  <c:v>12787.723785166241</c:v>
                </c:pt>
                <c:pt idx="266">
                  <c:v>12779.552715654952</c:v>
                </c:pt>
                <c:pt idx="267">
                  <c:v>12771.392081736909</c:v>
                </c:pt>
                <c:pt idx="268">
                  <c:v>12763.241863433312</c:v>
                </c:pt>
                <c:pt idx="269">
                  <c:v>12755.102040816326</c:v>
                </c:pt>
                <c:pt idx="270">
                  <c:v>12746.972594008923</c:v>
                </c:pt>
                <c:pt idx="271">
                  <c:v>12738.853503184713</c:v>
                </c:pt>
                <c:pt idx="272">
                  <c:v>12730.744748567791</c:v>
                </c:pt>
                <c:pt idx="273">
                  <c:v>12722.64631043257</c:v>
                </c:pt>
                <c:pt idx="274">
                  <c:v>12714.558169103624</c:v>
                </c:pt>
                <c:pt idx="275">
                  <c:v>12706.480304955527</c:v>
                </c:pt>
                <c:pt idx="276">
                  <c:v>12698.412698412698</c:v>
                </c:pt>
                <c:pt idx="277">
                  <c:v>12690.355329949238</c:v>
                </c:pt>
                <c:pt idx="278">
                  <c:v>12682.308180088776</c:v>
                </c:pt>
                <c:pt idx="279">
                  <c:v>12674.271229404309</c:v>
                </c:pt>
                <c:pt idx="280">
                  <c:v>12666.244458518049</c:v>
                </c:pt>
                <c:pt idx="281">
                  <c:v>12658.227848101265</c:v>
                </c:pt>
                <c:pt idx="282">
                  <c:v>12650.22137887413</c:v>
                </c:pt>
                <c:pt idx="283">
                  <c:v>12642.225031605563</c:v>
                </c:pt>
                <c:pt idx="284">
                  <c:v>12634.238787113076</c:v>
                </c:pt>
                <c:pt idx="285">
                  <c:v>12626.262626262625</c:v>
                </c:pt>
                <c:pt idx="286">
                  <c:v>12618.296529968455</c:v>
                </c:pt>
                <c:pt idx="287">
                  <c:v>12610.340479192939</c:v>
                </c:pt>
                <c:pt idx="288">
                  <c:v>12602.39445494644</c:v>
                </c:pt>
                <c:pt idx="289">
                  <c:v>12594.458438287154</c:v>
                </c:pt>
                <c:pt idx="290">
                  <c:v>12586.532410320957</c:v>
                </c:pt>
                <c:pt idx="291">
                  <c:v>12578.616352201258</c:v>
                </c:pt>
                <c:pt idx="292">
                  <c:v>12570.71024512885</c:v>
                </c:pt>
                <c:pt idx="293">
                  <c:v>12562.814070351758</c:v>
                </c:pt>
                <c:pt idx="294">
                  <c:v>12554.927809165098</c:v>
                </c:pt>
                <c:pt idx="295">
                  <c:v>12547.051442910915</c:v>
                </c:pt>
                <c:pt idx="296">
                  <c:v>12539.184952978056</c:v>
                </c:pt>
                <c:pt idx="297">
                  <c:v>12531.328320802006</c:v>
                </c:pt>
                <c:pt idx="298">
                  <c:v>12523.481527864746</c:v>
                </c:pt>
                <c:pt idx="299">
                  <c:v>12515.644555694618</c:v>
                </c:pt>
                <c:pt idx="300">
                  <c:v>12507.817385866167</c:v>
                </c:pt>
                <c:pt idx="301">
                  <c:v>12500</c:v>
                </c:pt>
                <c:pt idx="302">
                  <c:v>12492.192379762648</c:v>
                </c:pt>
                <c:pt idx="303">
                  <c:v>12484.394506866416</c:v>
                </c:pt>
                <c:pt idx="304">
                  <c:v>12476.606363069246</c:v>
                </c:pt>
                <c:pt idx="305">
                  <c:v>12468.827930174564</c:v>
                </c:pt>
                <c:pt idx="306">
                  <c:v>12461.059190031152</c:v>
                </c:pt>
                <c:pt idx="307">
                  <c:v>12453.300124533002</c:v>
                </c:pt>
                <c:pt idx="308">
                  <c:v>12445.550715619167</c:v>
                </c:pt>
                <c:pt idx="309">
                  <c:v>12437.810945273632</c:v>
                </c:pt>
                <c:pt idx="310">
                  <c:v>12430.080795525171</c:v>
                </c:pt>
                <c:pt idx="311">
                  <c:v>12422.360248447205</c:v>
                </c:pt>
                <c:pt idx="312">
                  <c:v>12414.649286157666</c:v>
                </c:pt>
                <c:pt idx="313">
                  <c:v>12406.947890818859</c:v>
                </c:pt>
                <c:pt idx="314">
                  <c:v>12399.256044637321</c:v>
                </c:pt>
                <c:pt idx="315">
                  <c:v>12391.573729863692</c:v>
                </c:pt>
                <c:pt idx="316">
                  <c:v>12383.900928792569</c:v>
                </c:pt>
                <c:pt idx="317">
                  <c:v>12376.237623762376</c:v>
                </c:pt>
                <c:pt idx="318">
                  <c:v>12368.583797155226</c:v>
                </c:pt>
                <c:pt idx="319">
                  <c:v>12360.939431396786</c:v>
                </c:pt>
                <c:pt idx="320">
                  <c:v>12353.304508956146</c:v>
                </c:pt>
                <c:pt idx="321">
                  <c:v>12345.679012345679</c:v>
                </c:pt>
                <c:pt idx="322">
                  <c:v>12338.062924120914</c:v>
                </c:pt>
                <c:pt idx="323">
                  <c:v>12330.456226880395</c:v>
                </c:pt>
                <c:pt idx="324">
                  <c:v>12322.858903265558</c:v>
                </c:pt>
                <c:pt idx="325">
                  <c:v>12315.270935960591</c:v>
                </c:pt>
                <c:pt idx="326">
                  <c:v>12307.692307692309</c:v>
                </c:pt>
                <c:pt idx="327">
                  <c:v>12300.123001230013</c:v>
                </c:pt>
                <c:pt idx="328">
                  <c:v>12292.562999385373</c:v>
                </c:pt>
                <c:pt idx="329">
                  <c:v>12285.012285012284</c:v>
                </c:pt>
                <c:pt idx="330">
                  <c:v>12277.470841006752</c:v>
                </c:pt>
                <c:pt idx="331">
                  <c:v>12269.938650306749</c:v>
                </c:pt>
                <c:pt idx="332">
                  <c:v>12262.41569589209</c:v>
                </c:pt>
                <c:pt idx="333">
                  <c:v>12254.901960784313</c:v>
                </c:pt>
                <c:pt idx="334">
                  <c:v>12247.397428046541</c:v>
                </c:pt>
                <c:pt idx="335">
                  <c:v>12239.902080783353</c:v>
                </c:pt>
                <c:pt idx="336">
                  <c:v>12232.415902140672</c:v>
                </c:pt>
                <c:pt idx="337">
                  <c:v>12224.938875305623</c:v>
                </c:pt>
                <c:pt idx="338">
                  <c:v>12217.470983506415</c:v>
                </c:pt>
                <c:pt idx="339">
                  <c:v>12210.01221001221</c:v>
                </c:pt>
                <c:pt idx="340">
                  <c:v>12202.562538133008</c:v>
                </c:pt>
                <c:pt idx="341">
                  <c:v>12195.121951219513</c:v>
                </c:pt>
                <c:pt idx="342">
                  <c:v>12187.69043266301</c:v>
                </c:pt>
                <c:pt idx="343">
                  <c:v>12180.267965895249</c:v>
                </c:pt>
                <c:pt idx="344">
                  <c:v>12172.854534388314</c:v>
                </c:pt>
                <c:pt idx="345">
                  <c:v>12165.450121654501</c:v>
                </c:pt>
                <c:pt idx="346">
                  <c:v>12158.054711246201</c:v>
                </c:pt>
                <c:pt idx="347">
                  <c:v>12150.668286755772</c:v>
                </c:pt>
                <c:pt idx="348">
                  <c:v>12143.290831815422</c:v>
                </c:pt>
                <c:pt idx="349">
                  <c:v>12135.922330097088</c:v>
                </c:pt>
                <c:pt idx="350">
                  <c:v>12128.56276531231</c:v>
                </c:pt>
                <c:pt idx="351">
                  <c:v>12121.212121212122</c:v>
                </c:pt>
                <c:pt idx="352">
                  <c:v>12113.870381586918</c:v>
                </c:pt>
                <c:pt idx="353">
                  <c:v>12106.537530266343</c:v>
                </c:pt>
                <c:pt idx="354">
                  <c:v>12099.213551119177</c:v>
                </c:pt>
                <c:pt idx="355">
                  <c:v>12091.898428053204</c:v>
                </c:pt>
                <c:pt idx="356">
                  <c:v>12084.592145015105</c:v>
                </c:pt>
                <c:pt idx="357">
                  <c:v>12077.294685990339</c:v>
                </c:pt>
                <c:pt idx="358">
                  <c:v>12070.006035003018</c:v>
                </c:pt>
                <c:pt idx="359">
                  <c:v>12062.726176115802</c:v>
                </c:pt>
                <c:pt idx="360">
                  <c:v>12055.455093429777</c:v>
                </c:pt>
                <c:pt idx="361">
                  <c:v>12048.192771084337</c:v>
                </c:pt>
                <c:pt idx="362">
                  <c:v>12040.939193257074</c:v>
                </c:pt>
                <c:pt idx="363">
                  <c:v>12033.694344163658</c:v>
                </c:pt>
                <c:pt idx="364">
                  <c:v>12026.458208057727</c:v>
                </c:pt>
                <c:pt idx="365">
                  <c:v>12019.23076923077</c:v>
                </c:pt>
                <c:pt idx="366">
                  <c:v>12012.012012012012</c:v>
                </c:pt>
                <c:pt idx="367">
                  <c:v>12004.801920768306</c:v>
                </c:pt>
                <c:pt idx="368">
                  <c:v>11997.600479904018</c:v>
                </c:pt>
                <c:pt idx="369">
                  <c:v>11990.407673860911</c:v>
                </c:pt>
                <c:pt idx="370">
                  <c:v>11983.223487118035</c:v>
                </c:pt>
                <c:pt idx="371">
                  <c:v>11976.047904191617</c:v>
                </c:pt>
                <c:pt idx="372">
                  <c:v>11968.880909634949</c:v>
                </c:pt>
                <c:pt idx="373">
                  <c:v>11961.722488038278</c:v>
                </c:pt>
                <c:pt idx="374">
                  <c:v>11954.572624028691</c:v>
                </c:pt>
                <c:pt idx="375">
                  <c:v>11947.431302270012</c:v>
                </c:pt>
                <c:pt idx="376">
                  <c:v>11940.298507462687</c:v>
                </c:pt>
                <c:pt idx="377">
                  <c:v>11933.174224343675</c:v>
                </c:pt>
                <c:pt idx="378">
                  <c:v>11926.058437686344</c:v>
                </c:pt>
                <c:pt idx="379">
                  <c:v>11918.951132300357</c:v>
                </c:pt>
                <c:pt idx="380">
                  <c:v>11911.852293031567</c:v>
                </c:pt>
                <c:pt idx="381">
                  <c:v>11904.761904761905</c:v>
                </c:pt>
                <c:pt idx="382">
                  <c:v>11897.67995240928</c:v>
                </c:pt>
                <c:pt idx="383">
                  <c:v>11890.606420927468</c:v>
                </c:pt>
                <c:pt idx="384">
                  <c:v>11883.541295306</c:v>
                </c:pt>
                <c:pt idx="385">
                  <c:v>11876.484560570072</c:v>
                </c:pt>
                <c:pt idx="386">
                  <c:v>11869.436201780416</c:v>
                </c:pt>
                <c:pt idx="387">
                  <c:v>11862.396204033215</c:v>
                </c:pt>
                <c:pt idx="388">
                  <c:v>11855.364552459989</c:v>
                </c:pt>
                <c:pt idx="389">
                  <c:v>11848.341232227489</c:v>
                </c:pt>
                <c:pt idx="390">
                  <c:v>11841.326228537597</c:v>
                </c:pt>
                <c:pt idx="391">
                  <c:v>11834.31952662722</c:v>
                </c:pt>
                <c:pt idx="392">
                  <c:v>11827.321111768184</c:v>
                </c:pt>
                <c:pt idx="393">
                  <c:v>11820.330969267139</c:v>
                </c:pt>
                <c:pt idx="394">
                  <c:v>11813.349084465446</c:v>
                </c:pt>
                <c:pt idx="395">
                  <c:v>11806.37544273908</c:v>
                </c:pt>
                <c:pt idx="396">
                  <c:v>11799.410029498526</c:v>
                </c:pt>
                <c:pt idx="397">
                  <c:v>11792.452830188678</c:v>
                </c:pt>
                <c:pt idx="398">
                  <c:v>11785.503830288744</c:v>
                </c:pt>
                <c:pt idx="399">
                  <c:v>11778.563015312131</c:v>
                </c:pt>
                <c:pt idx="400">
                  <c:v>11771.630370806357</c:v>
                </c:pt>
              </c:numCache>
            </c:numRef>
          </c:xVal>
          <c:yVal>
            <c:numRef>
              <c:f>Feuil1!$T$2:$T$402</c:f>
              <c:numCache>
                <c:formatCode>General</c:formatCode>
                <c:ptCount val="401"/>
                <c:pt idx="0">
                  <c:v>6.1813903751410066E-5</c:v>
                </c:pt>
                <c:pt idx="1">
                  <c:v>6.6747323305892762E-5</c:v>
                </c:pt>
                <c:pt idx="2">
                  <c:v>7.1611355642938685E-5</c:v>
                </c:pt>
                <c:pt idx="3">
                  <c:v>1.0046724985904436E-4</c:v>
                </c:pt>
                <c:pt idx="4">
                  <c:v>7.6802778644550259E-5</c:v>
                </c:pt>
                <c:pt idx="5">
                  <c:v>4.8025060843264998E-5</c:v>
                </c:pt>
                <c:pt idx="6">
                  <c:v>8.6462447943396554E-5</c:v>
                </c:pt>
                <c:pt idx="7">
                  <c:v>7.2196729531492831E-5</c:v>
                </c:pt>
                <c:pt idx="8">
                  <c:v>7.2238561442584137E-5</c:v>
                </c:pt>
                <c:pt idx="9">
                  <c:v>8.2065763330454626E-5</c:v>
                </c:pt>
                <c:pt idx="10">
                  <c:v>5.7989749248352288E-5</c:v>
                </c:pt>
                <c:pt idx="11">
                  <c:v>7.7481934764918491E-5</c:v>
                </c:pt>
                <c:pt idx="12">
                  <c:v>6.3032168135048868E-5</c:v>
                </c:pt>
                <c:pt idx="13">
                  <c:v>5.3401017550678757E-5</c:v>
                </c:pt>
                <c:pt idx="14">
                  <c:v>7.7851753987488856E-5</c:v>
                </c:pt>
                <c:pt idx="15">
                  <c:v>4.8801050473705879E-5</c:v>
                </c:pt>
                <c:pt idx="16">
                  <c:v>3.908535094622922E-5</c:v>
                </c:pt>
                <c:pt idx="17">
                  <c:v>2.9350197699991932E-5</c:v>
                </c:pt>
                <c:pt idx="18">
                  <c:v>5.3777838656069528E-5</c:v>
                </c:pt>
                <c:pt idx="19">
                  <c:v>7.3500584889715963E-5</c:v>
                </c:pt>
                <c:pt idx="20">
                  <c:v>5.8895258657720111E-5</c:v>
                </c:pt>
                <c:pt idx="21">
                  <c:v>6.3936370521477899E-5</c:v>
                </c:pt>
                <c:pt idx="22">
                  <c:v>7.8907666197719828E-5</c:v>
                </c:pt>
                <c:pt idx="23">
                  <c:v>3.9532366890593597E-5</c:v>
                </c:pt>
                <c:pt idx="24">
                  <c:v>6.9259869801369421E-5</c:v>
                </c:pt>
                <c:pt idx="25">
                  <c:v>7.9288853165536934E-5</c:v>
                </c:pt>
                <c:pt idx="26">
                  <c:v>5.9607536699556745E-5</c:v>
                </c:pt>
                <c:pt idx="27">
                  <c:v>5.9606551746020608E-5</c:v>
                </c:pt>
                <c:pt idx="28">
                  <c:v>8.4602145801070071E-5</c:v>
                </c:pt>
                <c:pt idx="29">
                  <c:v>3.9838611972174894E-5</c:v>
                </c:pt>
                <c:pt idx="30">
                  <c:v>5.4965153289156426E-5</c:v>
                </c:pt>
                <c:pt idx="31">
                  <c:v>5.5021612965830702E-5</c:v>
                </c:pt>
                <c:pt idx="32">
                  <c:v>7.014614023259095E-5</c:v>
                </c:pt>
                <c:pt idx="33">
                  <c:v>3.5112367105039494E-5</c:v>
                </c:pt>
                <c:pt idx="34">
                  <c:v>8.0407939412452698E-5</c:v>
                </c:pt>
                <c:pt idx="35">
                  <c:v>4.0180025393998453E-5</c:v>
                </c:pt>
                <c:pt idx="36">
                  <c:v>4.527027281069214E-5</c:v>
                </c:pt>
                <c:pt idx="37">
                  <c:v>4.5351007019284175E-5</c:v>
                </c:pt>
                <c:pt idx="38">
                  <c:v>4.0437727187707408E-5</c:v>
                </c:pt>
                <c:pt idx="39">
                  <c:v>7.0784161111008925E-5</c:v>
                </c:pt>
                <c:pt idx="40">
                  <c:v>5.573105101586563E-5</c:v>
                </c:pt>
                <c:pt idx="41">
                  <c:v>5.5702878208397113E-5</c:v>
                </c:pt>
                <c:pt idx="42">
                  <c:v>5.0748290565659474E-5</c:v>
                </c:pt>
                <c:pt idx="43">
                  <c:v>5.5837317839245294E-5</c:v>
                </c:pt>
                <c:pt idx="44">
                  <c:v>5.5872743262001306E-5</c:v>
                </c:pt>
                <c:pt idx="45">
                  <c:v>5.0941527276001187E-5</c:v>
                </c:pt>
                <c:pt idx="46">
                  <c:v>6.1220766009689314E-5</c:v>
                </c:pt>
                <c:pt idx="47">
                  <c:v>2.5563574870247694E-5</c:v>
                </c:pt>
                <c:pt idx="48">
                  <c:v>3.0748169427102811E-5</c:v>
                </c:pt>
                <c:pt idx="49">
                  <c:v>3.0820206883492969E-5</c:v>
                </c:pt>
                <c:pt idx="50">
                  <c:v>5.1408915671369369E-5</c:v>
                </c:pt>
                <c:pt idx="51">
                  <c:v>6.1905879489441355E-5</c:v>
                </c:pt>
                <c:pt idx="52">
                  <c:v>3.6082641734520624E-5</c:v>
                </c:pt>
                <c:pt idx="53">
                  <c:v>2.0696434919838695E-5</c:v>
                </c:pt>
                <c:pt idx="54">
                  <c:v>4.1324005364799255E-5</c:v>
                </c:pt>
                <c:pt idx="55">
                  <c:v>5.1869429290472474E-5</c:v>
                </c:pt>
                <c:pt idx="56">
                  <c:v>4.1458000986683515E-5</c:v>
                </c:pt>
                <c:pt idx="57">
                  <c:v>5.1953318637061772E-5</c:v>
                </c:pt>
                <c:pt idx="58">
                  <c:v>2.6002580204330221E-5</c:v>
                </c:pt>
                <c:pt idx="59">
                  <c:v>4.6891451300217014E-5</c:v>
                </c:pt>
                <c:pt idx="60">
                  <c:v>6.7935293242635557E-5</c:v>
                </c:pt>
                <c:pt idx="61">
                  <c:v>2.0884137489472436E-5</c:v>
                </c:pt>
                <c:pt idx="62">
                  <c:v>2.6151009943141858E-5</c:v>
                </c:pt>
                <c:pt idx="63">
                  <c:v>3.1472227670335397E-5</c:v>
                </c:pt>
                <c:pt idx="64">
                  <c:v>9.9894011454635881E-5</c:v>
                </c:pt>
                <c:pt idx="65">
                  <c:v>7.3517770797288715E-5</c:v>
                </c:pt>
                <c:pt idx="66">
                  <c:v>5.2529709332967904E-5</c:v>
                </c:pt>
                <c:pt idx="67">
                  <c:v>3.6870189478734194E-5</c:v>
                </c:pt>
                <c:pt idx="68">
                  <c:v>5.802366817912259E-5</c:v>
                </c:pt>
                <c:pt idx="69">
                  <c:v>2.6420506977758312E-5</c:v>
                </c:pt>
                <c:pt idx="70">
                  <c:v>4.2266225095100482E-5</c:v>
                </c:pt>
                <c:pt idx="71">
                  <c:v>3.182153404155585E-5</c:v>
                </c:pt>
                <c:pt idx="72">
                  <c:v>4.7838398896367108E-5</c:v>
                </c:pt>
                <c:pt idx="73">
                  <c:v>4.2508067685235645E-5</c:v>
                </c:pt>
                <c:pt idx="74">
                  <c:v>3.1942699636979001E-5</c:v>
                </c:pt>
                <c:pt idx="75">
                  <c:v>4.2688845729698643E-5</c:v>
                </c:pt>
                <c:pt idx="76">
                  <c:v>6.4034954509099924E-5</c:v>
                </c:pt>
                <c:pt idx="77">
                  <c:v>5.8744946073236718E-5</c:v>
                </c:pt>
                <c:pt idx="78">
                  <c:v>3.7401914204549766E-5</c:v>
                </c:pt>
                <c:pt idx="79">
                  <c:v>4.8369274426792411E-5</c:v>
                </c:pt>
                <c:pt idx="80">
                  <c:v>7.5185329649106358E-5</c:v>
                </c:pt>
                <c:pt idx="81">
                  <c:v>3.2293585932131465E-5</c:v>
                </c:pt>
                <c:pt idx="82">
                  <c:v>6.4533238436134132E-5</c:v>
                </c:pt>
                <c:pt idx="83">
                  <c:v>4.3150044240866448E-5</c:v>
                </c:pt>
                <c:pt idx="84">
                  <c:v>5.3984759597047151E-5</c:v>
                </c:pt>
                <c:pt idx="85">
                  <c:v>3.2518094115351887E-5</c:v>
                </c:pt>
                <c:pt idx="86">
                  <c:v>4.3399401590215145E-5</c:v>
                </c:pt>
                <c:pt idx="87">
                  <c:v>4.3317561260402235E-5</c:v>
                </c:pt>
                <c:pt idx="88">
                  <c:v>4.3396534211030937E-5</c:v>
                </c:pt>
                <c:pt idx="89">
                  <c:v>2.173780615337251E-5</c:v>
                </c:pt>
                <c:pt idx="90">
                  <c:v>4.3587954172255952E-5</c:v>
                </c:pt>
                <c:pt idx="91">
                  <c:v>6.5594645105077399E-5</c:v>
                </c:pt>
                <c:pt idx="92">
                  <c:v>5.4626251221010264E-5</c:v>
                </c:pt>
                <c:pt idx="93">
                  <c:v>4.3751325125852248E-5</c:v>
                </c:pt>
                <c:pt idx="94">
                  <c:v>9.3069690105241506E-5</c:v>
                </c:pt>
                <c:pt idx="95">
                  <c:v>6.5796796762184514E-5</c:v>
                </c:pt>
                <c:pt idx="96">
                  <c:v>6.0480743295971902E-5</c:v>
                </c:pt>
                <c:pt idx="97">
                  <c:v>9.897839527296765E-5</c:v>
                </c:pt>
                <c:pt idx="98">
                  <c:v>9.3729330551161919E-5</c:v>
                </c:pt>
                <c:pt idx="99">
                  <c:v>6.6130651691083075E-5</c:v>
                </c:pt>
                <c:pt idx="100">
                  <c:v>1.0491642206082559E-4</c:v>
                </c:pt>
                <c:pt idx="101">
                  <c:v>7.7402596909803095E-5</c:v>
                </c:pt>
                <c:pt idx="102">
                  <c:v>7.1990166445760773E-5</c:v>
                </c:pt>
                <c:pt idx="103">
                  <c:v>6.08859097596531E-5</c:v>
                </c:pt>
                <c:pt idx="104">
                  <c:v>2.2203508450701448E-5</c:v>
                </c:pt>
                <c:pt idx="105">
                  <c:v>7.7741754157869725E-5</c:v>
                </c:pt>
                <c:pt idx="106">
                  <c:v>3.3381183749323467E-5</c:v>
                </c:pt>
                <c:pt idx="107">
                  <c:v>6.6736939396882418E-5</c:v>
                </c:pt>
                <c:pt idx="108">
                  <c:v>8.926991720789491E-5</c:v>
                </c:pt>
                <c:pt idx="109">
                  <c:v>1.061183448280278E-4</c:v>
                </c:pt>
                <c:pt idx="110">
                  <c:v>8.4008260694208705E-5</c:v>
                </c:pt>
                <c:pt idx="111">
                  <c:v>7.8518966069008627E-5</c:v>
                </c:pt>
                <c:pt idx="112">
                  <c:v>1.234093852917329E-4</c:v>
                </c:pt>
                <c:pt idx="113">
                  <c:v>7.8771669099873863E-5</c:v>
                </c:pt>
                <c:pt idx="114">
                  <c:v>7.3213875228045154E-5</c:v>
                </c:pt>
                <c:pt idx="115">
                  <c:v>8.4750144284635075E-5</c:v>
                </c:pt>
                <c:pt idx="116">
                  <c:v>6.7908913696139623E-5</c:v>
                </c:pt>
                <c:pt idx="117">
                  <c:v>6.2296257127362399E-5</c:v>
                </c:pt>
                <c:pt idx="118">
                  <c:v>1.3020424945040581E-4</c:v>
                </c:pt>
                <c:pt idx="119">
                  <c:v>3.9653151552367432E-5</c:v>
                </c:pt>
                <c:pt idx="120">
                  <c:v>1.2494224734928321E-4</c:v>
                </c:pt>
                <c:pt idx="121">
                  <c:v>1.2496387596464597E-4</c:v>
                </c:pt>
                <c:pt idx="122">
                  <c:v>1.0818827279350815E-4</c:v>
                </c:pt>
                <c:pt idx="123">
                  <c:v>1.594626711776684E-4</c:v>
                </c:pt>
                <c:pt idx="124">
                  <c:v>1.3703053265915692E-4</c:v>
                </c:pt>
                <c:pt idx="125">
                  <c:v>1.3697576328588202E-4</c:v>
                </c:pt>
                <c:pt idx="126">
                  <c:v>1.2616821667851822E-4</c:v>
                </c:pt>
                <c:pt idx="127">
                  <c:v>1.66229572044282E-4</c:v>
                </c:pt>
                <c:pt idx="128">
                  <c:v>2.4689426178623814E-4</c:v>
                </c:pt>
                <c:pt idx="129">
                  <c:v>1.3788969566657359E-4</c:v>
                </c:pt>
                <c:pt idx="130">
                  <c:v>1.8419778140827818E-4</c:v>
                </c:pt>
                <c:pt idx="131">
                  <c:v>2.4170749945718933E-4</c:v>
                </c:pt>
                <c:pt idx="132">
                  <c:v>2.0172365951964032E-4</c:v>
                </c:pt>
                <c:pt idx="133">
                  <c:v>2.1415805105540705E-4</c:v>
                </c:pt>
                <c:pt idx="134">
                  <c:v>1.910181281360897E-4</c:v>
                </c:pt>
                <c:pt idx="135">
                  <c:v>1.3935437790789425E-4</c:v>
                </c:pt>
                <c:pt idx="136">
                  <c:v>1.9750600597138226E-4</c:v>
                </c:pt>
                <c:pt idx="137">
                  <c:v>1.6869571241254197E-4</c:v>
                </c:pt>
                <c:pt idx="138">
                  <c:v>1.8665458333766324E-4</c:v>
                </c:pt>
                <c:pt idx="139">
                  <c:v>1.5752897381381736E-4</c:v>
                </c:pt>
                <c:pt idx="140">
                  <c:v>2.0444925776231656E-4</c:v>
                </c:pt>
                <c:pt idx="141">
                  <c:v>2.3362557194676561E-4</c:v>
                </c:pt>
                <c:pt idx="142">
                  <c:v>1.5228428692031843E-4</c:v>
                </c:pt>
                <c:pt idx="143">
                  <c:v>2.637841976337512E-4</c:v>
                </c:pt>
                <c:pt idx="144">
                  <c:v>2.9939836411355396E-4</c:v>
                </c:pt>
                <c:pt idx="145">
                  <c:v>4.5766813682318413E-4</c:v>
                </c:pt>
                <c:pt idx="146">
                  <c:v>4.7067802772408977E-4</c:v>
                </c:pt>
                <c:pt idx="147">
                  <c:v>7.0037071242303297E-4</c:v>
                </c:pt>
                <c:pt idx="148">
                  <c:v>9.1835711979836672E-4</c:v>
                </c:pt>
                <c:pt idx="149">
                  <c:v>9.4347434573896797E-4</c:v>
                </c:pt>
                <c:pt idx="150">
                  <c:v>1.2864052548120252E-3</c:v>
                </c:pt>
                <c:pt idx="151">
                  <c:v>1.2209718316244713E-3</c:v>
                </c:pt>
                <c:pt idx="152">
                  <c:v>1.0962452377728043E-3</c:v>
                </c:pt>
                <c:pt idx="153">
                  <c:v>1.1067337787043546E-3</c:v>
                </c:pt>
                <c:pt idx="154">
                  <c:v>1.1330610809868148E-3</c:v>
                </c:pt>
                <c:pt idx="155">
                  <c:v>9.5474253163246241E-4</c:v>
                </c:pt>
                <c:pt idx="156">
                  <c:v>9.0868474821680881E-4</c:v>
                </c:pt>
                <c:pt idx="157">
                  <c:v>6.1501931240392517E-4</c:v>
                </c:pt>
                <c:pt idx="158">
                  <c:v>8.018297918230661E-4</c:v>
                </c:pt>
                <c:pt idx="159">
                  <c:v>5.9897395164446227E-4</c:v>
                </c:pt>
                <c:pt idx="160">
                  <c:v>6.2390560919646195E-4</c:v>
                </c:pt>
                <c:pt idx="161">
                  <c:v>6.4903639077103291E-4</c:v>
                </c:pt>
                <c:pt idx="162">
                  <c:v>6.254379062249891E-4</c:v>
                </c:pt>
                <c:pt idx="163">
                  <c:v>6.5534625641052824E-4</c:v>
                </c:pt>
                <c:pt idx="164">
                  <c:v>7.6490280827531943E-4</c:v>
                </c:pt>
                <c:pt idx="165">
                  <c:v>7.9497272300823501E-4</c:v>
                </c:pt>
                <c:pt idx="166">
                  <c:v>8.3437620029750185E-4</c:v>
                </c:pt>
                <c:pt idx="167">
                  <c:v>8.2395356168096377E-4</c:v>
                </c:pt>
                <c:pt idx="168">
                  <c:v>9.6433754339232637E-4</c:v>
                </c:pt>
                <c:pt idx="169">
                  <c:v>1.0309891169094667E-3</c:v>
                </c:pt>
                <c:pt idx="170">
                  <c:v>1.1001342093065979E-3</c:v>
                </c:pt>
                <c:pt idx="171">
                  <c:v>1.3871638198180221E-3</c:v>
                </c:pt>
                <c:pt idx="172">
                  <c:v>1.5348537774910623E-3</c:v>
                </c:pt>
                <c:pt idx="173">
                  <c:v>1.6945309746464357E-3</c:v>
                </c:pt>
                <c:pt idx="174">
                  <c:v>1.792116287370741E-3</c:v>
                </c:pt>
                <c:pt idx="175">
                  <c:v>2.1706324690438515E-3</c:v>
                </c:pt>
                <c:pt idx="176">
                  <c:v>2.3051498026478868E-3</c:v>
                </c:pt>
                <c:pt idx="177">
                  <c:v>2.4685923899135194E-3</c:v>
                </c:pt>
                <c:pt idx="178">
                  <c:v>2.8600445882625675E-3</c:v>
                </c:pt>
                <c:pt idx="179">
                  <c:v>3.0825242295620648E-3</c:v>
                </c:pt>
                <c:pt idx="180">
                  <c:v>3.2893847362960083E-3</c:v>
                </c:pt>
                <c:pt idx="181">
                  <c:v>3.4025989418198059E-3</c:v>
                </c:pt>
                <c:pt idx="182">
                  <c:v>3.9447609045192957E-3</c:v>
                </c:pt>
                <c:pt idx="183">
                  <c:v>4.6700584432793754E-3</c:v>
                </c:pt>
                <c:pt idx="184">
                  <c:v>5.9894298000921636E-3</c:v>
                </c:pt>
                <c:pt idx="185">
                  <c:v>8.3445709405605088E-3</c:v>
                </c:pt>
                <c:pt idx="186">
                  <c:v>1.1744116502025365E-2</c:v>
                </c:pt>
                <c:pt idx="187">
                  <c:v>1.8678911529401907E-2</c:v>
                </c:pt>
                <c:pt idx="188">
                  <c:v>2.7486120170692237E-2</c:v>
                </c:pt>
                <c:pt idx="189">
                  <c:v>3.9695006727607347E-2</c:v>
                </c:pt>
                <c:pt idx="190">
                  <c:v>5.0249550936656277E-2</c:v>
                </c:pt>
                <c:pt idx="191">
                  <c:v>5.9253297547824726E-2</c:v>
                </c:pt>
                <c:pt idx="192">
                  <c:v>6.641549070630888E-2</c:v>
                </c:pt>
                <c:pt idx="193">
                  <c:v>7.3827084325928452E-2</c:v>
                </c:pt>
                <c:pt idx="194">
                  <c:v>7.8506913350342891E-2</c:v>
                </c:pt>
                <c:pt idx="195">
                  <c:v>8.9607412558054086E-2</c:v>
                </c:pt>
                <c:pt idx="196">
                  <c:v>0.10296701564350474</c:v>
                </c:pt>
                <c:pt idx="197">
                  <c:v>0.13931086791088299</c:v>
                </c:pt>
                <c:pt idx="198">
                  <c:v>0.21153932869197847</c:v>
                </c:pt>
                <c:pt idx="199">
                  <c:v>0.29654340168153925</c:v>
                </c:pt>
                <c:pt idx="200">
                  <c:v>0.41952868851162145</c:v>
                </c:pt>
                <c:pt idx="201">
                  <c:v>0.59510710152158008</c:v>
                </c:pt>
                <c:pt idx="202">
                  <c:v>0.71975619053907436</c:v>
                </c:pt>
                <c:pt idx="203">
                  <c:v>0.86948878882870906</c:v>
                </c:pt>
                <c:pt idx="204">
                  <c:v>0.9846423714578515</c:v>
                </c:pt>
                <c:pt idx="205">
                  <c:v>1</c:v>
                </c:pt>
                <c:pt idx="206">
                  <c:v>0.96087050765175741</c:v>
                </c:pt>
                <c:pt idx="207">
                  <c:v>0.88465489101302763</c:v>
                </c:pt>
                <c:pt idx="208">
                  <c:v>0.71737783009040201</c:v>
                </c:pt>
                <c:pt idx="209">
                  <c:v>0.57785592103104422</c:v>
                </c:pt>
                <c:pt idx="210">
                  <c:v>0.45095082531731401</c:v>
                </c:pt>
                <c:pt idx="211">
                  <c:v>0.36715421050670916</c:v>
                </c:pt>
                <c:pt idx="212">
                  <c:v>0.26195571212084678</c:v>
                </c:pt>
                <c:pt idx="213">
                  <c:v>0.21901160827317198</c:v>
                </c:pt>
                <c:pt idx="214">
                  <c:v>0.18486342296760125</c:v>
                </c:pt>
                <c:pt idx="215">
                  <c:v>0.15507178718569911</c:v>
                </c:pt>
                <c:pt idx="216">
                  <c:v>0.14463822180102465</c:v>
                </c:pt>
                <c:pt idx="217">
                  <c:v>0.12286080985832236</c:v>
                </c:pt>
                <c:pt idx="218">
                  <c:v>0.11964694659096188</c:v>
                </c:pt>
                <c:pt idx="219">
                  <c:v>0.10246806299445843</c:v>
                </c:pt>
                <c:pt idx="220">
                  <c:v>9.4759248886342434E-2</c:v>
                </c:pt>
                <c:pt idx="221">
                  <c:v>9.0563088196885952E-2</c:v>
                </c:pt>
                <c:pt idx="222">
                  <c:v>8.2252850283101794E-2</c:v>
                </c:pt>
                <c:pt idx="223">
                  <c:v>7.8490602662342743E-2</c:v>
                </c:pt>
                <c:pt idx="224">
                  <c:v>7.5392039891396062E-2</c:v>
                </c:pt>
                <c:pt idx="225">
                  <c:v>7.3999715844899519E-2</c:v>
                </c:pt>
                <c:pt idx="226">
                  <c:v>6.9534233440817592E-2</c:v>
                </c:pt>
                <c:pt idx="227">
                  <c:v>7.1091586538149343E-2</c:v>
                </c:pt>
                <c:pt idx="228">
                  <c:v>7.2913669809753334E-2</c:v>
                </c:pt>
                <c:pt idx="229">
                  <c:v>7.5304939833003626E-2</c:v>
                </c:pt>
                <c:pt idx="230">
                  <c:v>8.2147286078697451E-2</c:v>
                </c:pt>
                <c:pt idx="231">
                  <c:v>8.2604767592379405E-2</c:v>
                </c:pt>
                <c:pt idx="232">
                  <c:v>8.7654791568661905E-2</c:v>
                </c:pt>
                <c:pt idx="233">
                  <c:v>9.2864731706964174E-2</c:v>
                </c:pt>
                <c:pt idx="234">
                  <c:v>8.7819653335656375E-2</c:v>
                </c:pt>
                <c:pt idx="235">
                  <c:v>8.6881991447104193E-2</c:v>
                </c:pt>
                <c:pt idx="236">
                  <c:v>8.5568333347219694E-2</c:v>
                </c:pt>
                <c:pt idx="237">
                  <c:v>8.0647993694596062E-2</c:v>
                </c:pt>
                <c:pt idx="238">
                  <c:v>7.4733313947065366E-2</c:v>
                </c:pt>
                <c:pt idx="239">
                  <c:v>7.1931186318054355E-2</c:v>
                </c:pt>
                <c:pt idx="240">
                  <c:v>6.9776486005767038E-2</c:v>
                </c:pt>
                <c:pt idx="241">
                  <c:v>7.1380811841669903E-2</c:v>
                </c:pt>
                <c:pt idx="242">
                  <c:v>7.4449667030546257E-2</c:v>
                </c:pt>
                <c:pt idx="243">
                  <c:v>7.7471275931931982E-2</c:v>
                </c:pt>
                <c:pt idx="244">
                  <c:v>8.1372958411176935E-2</c:v>
                </c:pt>
                <c:pt idx="245">
                  <c:v>7.8077540770394777E-2</c:v>
                </c:pt>
                <c:pt idx="246">
                  <c:v>7.7467562775904261E-2</c:v>
                </c:pt>
                <c:pt idx="247">
                  <c:v>7.5769368278363849E-2</c:v>
                </c:pt>
                <c:pt idx="248">
                  <c:v>7.2052082587100524E-2</c:v>
                </c:pt>
                <c:pt idx="249">
                  <c:v>6.8341812727663473E-2</c:v>
                </c:pt>
                <c:pt idx="250">
                  <c:v>6.1452589844815761E-2</c:v>
                </c:pt>
                <c:pt idx="251">
                  <c:v>5.6443108698720469E-2</c:v>
                </c:pt>
                <c:pt idx="252">
                  <c:v>5.3863473915963883E-2</c:v>
                </c:pt>
                <c:pt idx="253">
                  <c:v>5.0385650973040506E-2</c:v>
                </c:pt>
                <c:pt idx="254">
                  <c:v>4.658917565008136E-2</c:v>
                </c:pt>
                <c:pt idx="255">
                  <c:v>4.6637295508663558E-2</c:v>
                </c:pt>
                <c:pt idx="256">
                  <c:v>4.3408476726820203E-2</c:v>
                </c:pt>
                <c:pt idx="257">
                  <c:v>4.2541933471320195E-2</c:v>
                </c:pt>
                <c:pt idx="258">
                  <c:v>4.3524829125410544E-2</c:v>
                </c:pt>
                <c:pt idx="259">
                  <c:v>4.4966945145374276E-2</c:v>
                </c:pt>
                <c:pt idx="260">
                  <c:v>4.2476085429451547E-2</c:v>
                </c:pt>
                <c:pt idx="261">
                  <c:v>4.1538621633543313E-2</c:v>
                </c:pt>
                <c:pt idx="262">
                  <c:v>3.840063042775485E-2</c:v>
                </c:pt>
                <c:pt idx="263">
                  <c:v>3.5503152174204348E-2</c:v>
                </c:pt>
                <c:pt idx="264">
                  <c:v>3.3921391458001431E-2</c:v>
                </c:pt>
                <c:pt idx="265">
                  <c:v>3.2674540083770166E-2</c:v>
                </c:pt>
                <c:pt idx="266">
                  <c:v>3.027941478760986E-2</c:v>
                </c:pt>
                <c:pt idx="267">
                  <c:v>2.9241600690566302E-2</c:v>
                </c:pt>
                <c:pt idx="268">
                  <c:v>2.5588721482881195E-2</c:v>
                </c:pt>
                <c:pt idx="269">
                  <c:v>2.6312487624306668E-2</c:v>
                </c:pt>
                <c:pt idx="270">
                  <c:v>2.5657416120345774E-2</c:v>
                </c:pt>
                <c:pt idx="271">
                  <c:v>2.3385670783347662E-2</c:v>
                </c:pt>
                <c:pt idx="272">
                  <c:v>2.2943808176931112E-2</c:v>
                </c:pt>
                <c:pt idx="273">
                  <c:v>2.1966103970016471E-2</c:v>
                </c:pt>
                <c:pt idx="274">
                  <c:v>2.17338254426464E-2</c:v>
                </c:pt>
                <c:pt idx="275">
                  <c:v>2.0804365607449967E-2</c:v>
                </c:pt>
                <c:pt idx="276">
                  <c:v>2.0013678375827369E-2</c:v>
                </c:pt>
                <c:pt idx="277">
                  <c:v>2.0302008098792068E-2</c:v>
                </c:pt>
                <c:pt idx="278">
                  <c:v>2.0568467874331014E-2</c:v>
                </c:pt>
                <c:pt idx="279">
                  <c:v>2.0373640603421225E-2</c:v>
                </c:pt>
                <c:pt idx="280">
                  <c:v>1.9830345669663674E-2</c:v>
                </c:pt>
                <c:pt idx="281">
                  <c:v>1.8910086428557293E-2</c:v>
                </c:pt>
                <c:pt idx="282">
                  <c:v>1.9722443353226132E-2</c:v>
                </c:pt>
                <c:pt idx="283">
                  <c:v>1.7664465875081907E-2</c:v>
                </c:pt>
                <c:pt idx="284">
                  <c:v>1.8803987561312501E-2</c:v>
                </c:pt>
                <c:pt idx="285">
                  <c:v>1.8297174213632566E-2</c:v>
                </c:pt>
                <c:pt idx="286">
                  <c:v>1.637801225376629E-2</c:v>
                </c:pt>
                <c:pt idx="287">
                  <c:v>1.5602404900268287E-2</c:v>
                </c:pt>
                <c:pt idx="288">
                  <c:v>1.566936173551816E-2</c:v>
                </c:pt>
                <c:pt idx="289">
                  <c:v>1.5005047141714422E-2</c:v>
                </c:pt>
                <c:pt idx="290">
                  <c:v>1.4533796537186939E-2</c:v>
                </c:pt>
                <c:pt idx="291">
                  <c:v>1.3783786345637917E-2</c:v>
                </c:pt>
                <c:pt idx="292">
                  <c:v>1.3958818348836581E-2</c:v>
                </c:pt>
                <c:pt idx="293">
                  <c:v>1.3274184553465778E-2</c:v>
                </c:pt>
                <c:pt idx="294">
                  <c:v>1.3015387199224042E-2</c:v>
                </c:pt>
                <c:pt idx="295">
                  <c:v>1.2736900170376566E-2</c:v>
                </c:pt>
                <c:pt idx="296">
                  <c:v>1.2853010965594602E-2</c:v>
                </c:pt>
                <c:pt idx="297">
                  <c:v>1.275677397463589E-2</c:v>
                </c:pt>
                <c:pt idx="298">
                  <c:v>1.3165205350228875E-2</c:v>
                </c:pt>
                <c:pt idx="299">
                  <c:v>1.1283568039752207E-2</c:v>
                </c:pt>
                <c:pt idx="300">
                  <c:v>1.0777423285375214E-2</c:v>
                </c:pt>
                <c:pt idx="301">
                  <c:v>1.0823779858381229E-2</c:v>
                </c:pt>
                <c:pt idx="302">
                  <c:v>1.0144641364621291E-2</c:v>
                </c:pt>
                <c:pt idx="303">
                  <c:v>1.0779684510469081E-2</c:v>
                </c:pt>
                <c:pt idx="304">
                  <c:v>9.9341165318624306E-3</c:v>
                </c:pt>
                <c:pt idx="305">
                  <c:v>9.3351661303941198E-3</c:v>
                </c:pt>
                <c:pt idx="306">
                  <c:v>9.3539074927523943E-3</c:v>
                </c:pt>
                <c:pt idx="307">
                  <c:v>8.7483133638643681E-3</c:v>
                </c:pt>
                <c:pt idx="308">
                  <c:v>7.7295059505573475E-3</c:v>
                </c:pt>
                <c:pt idx="309">
                  <c:v>8.0438517735481867E-3</c:v>
                </c:pt>
                <c:pt idx="310">
                  <c:v>7.2506464732888885E-3</c:v>
                </c:pt>
                <c:pt idx="311">
                  <c:v>7.4641536452204268E-3</c:v>
                </c:pt>
                <c:pt idx="312">
                  <c:v>6.4411027604017899E-3</c:v>
                </c:pt>
                <c:pt idx="313">
                  <c:v>6.3205982166433614E-3</c:v>
                </c:pt>
                <c:pt idx="314">
                  <c:v>5.9395599366581751E-3</c:v>
                </c:pt>
                <c:pt idx="315">
                  <c:v>5.573934906771604E-3</c:v>
                </c:pt>
                <c:pt idx="316">
                  <c:v>5.4031332612209304E-3</c:v>
                </c:pt>
                <c:pt idx="317">
                  <c:v>5.1094294275377426E-3</c:v>
                </c:pt>
                <c:pt idx="318">
                  <c:v>4.8916127200012505E-3</c:v>
                </c:pt>
                <c:pt idx="319">
                  <c:v>4.4871202439244412E-3</c:v>
                </c:pt>
                <c:pt idx="320">
                  <c:v>4.5033273279771625E-3</c:v>
                </c:pt>
                <c:pt idx="321">
                  <c:v>4.2146344137596135E-3</c:v>
                </c:pt>
                <c:pt idx="322">
                  <c:v>4.4685415634179845E-3</c:v>
                </c:pt>
                <c:pt idx="323">
                  <c:v>4.1229665476411109E-3</c:v>
                </c:pt>
                <c:pt idx="324">
                  <c:v>4.6990243717786968E-3</c:v>
                </c:pt>
                <c:pt idx="325">
                  <c:v>4.0812848024763277E-3</c:v>
                </c:pt>
                <c:pt idx="326">
                  <c:v>4.5635362611433578E-3</c:v>
                </c:pt>
                <c:pt idx="327">
                  <c:v>4.266561648553175E-3</c:v>
                </c:pt>
                <c:pt idx="328">
                  <c:v>4.8722605271271785E-3</c:v>
                </c:pt>
                <c:pt idx="329">
                  <c:v>4.7084753239594775E-3</c:v>
                </c:pt>
                <c:pt idx="330">
                  <c:v>5.1217656778229544E-3</c:v>
                </c:pt>
                <c:pt idx="331">
                  <c:v>4.7577019262072442E-3</c:v>
                </c:pt>
                <c:pt idx="332">
                  <c:v>4.3796572901347456E-3</c:v>
                </c:pt>
                <c:pt idx="333">
                  <c:v>3.9899473235943429E-3</c:v>
                </c:pt>
                <c:pt idx="334">
                  <c:v>3.7375269707473082E-3</c:v>
                </c:pt>
                <c:pt idx="335">
                  <c:v>3.6170135506545537E-3</c:v>
                </c:pt>
                <c:pt idx="336">
                  <c:v>3.1901977694188655E-3</c:v>
                </c:pt>
                <c:pt idx="337">
                  <c:v>2.5396051835596934E-3</c:v>
                </c:pt>
                <c:pt idx="338">
                  <c:v>2.7722059335982554E-3</c:v>
                </c:pt>
                <c:pt idx="339">
                  <c:v>2.2143201310029551E-3</c:v>
                </c:pt>
                <c:pt idx="340">
                  <c:v>2.2622574022768708E-3</c:v>
                </c:pt>
                <c:pt idx="341">
                  <c:v>1.7080906238200739E-3</c:v>
                </c:pt>
                <c:pt idx="342">
                  <c:v>1.7042200389458825E-3</c:v>
                </c:pt>
                <c:pt idx="343">
                  <c:v>1.5377091963484962E-3</c:v>
                </c:pt>
                <c:pt idx="344">
                  <c:v>1.335188975364821E-3</c:v>
                </c:pt>
                <c:pt idx="345">
                  <c:v>1.3124110714274708E-3</c:v>
                </c:pt>
                <c:pt idx="346">
                  <c:v>1.086453033567305E-3</c:v>
                </c:pt>
                <c:pt idx="347">
                  <c:v>1.1793900760562969E-3</c:v>
                </c:pt>
                <c:pt idx="348">
                  <c:v>1.3411859799694931E-3</c:v>
                </c:pt>
                <c:pt idx="349">
                  <c:v>8.3376077614622987E-4</c:v>
                </c:pt>
                <c:pt idx="350">
                  <c:v>8.8686611163522736E-4</c:v>
                </c:pt>
                <c:pt idx="351">
                  <c:v>8.2709600122489425E-4</c:v>
                </c:pt>
                <c:pt idx="352">
                  <c:v>6.5044888293564417E-4</c:v>
                </c:pt>
                <c:pt idx="353">
                  <c:v>7.6674111845136074E-4</c:v>
                </c:pt>
                <c:pt idx="354">
                  <c:v>6.9109852073885678E-4</c:v>
                </c:pt>
                <c:pt idx="355">
                  <c:v>7.4730890182532971E-4</c:v>
                </c:pt>
                <c:pt idx="356">
                  <c:v>5.4714116992429329E-4</c:v>
                </c:pt>
                <c:pt idx="357">
                  <c:v>6.2495740303884393E-4</c:v>
                </c:pt>
                <c:pt idx="358">
                  <c:v>5.5687492549783035E-4</c:v>
                </c:pt>
                <c:pt idx="359">
                  <c:v>6.4254461717815352E-4</c:v>
                </c:pt>
                <c:pt idx="360">
                  <c:v>6.5807155766821302E-4</c:v>
                </c:pt>
                <c:pt idx="361">
                  <c:v>7.1944297105994799E-4</c:v>
                </c:pt>
                <c:pt idx="362">
                  <c:v>5.9825341892413082E-4</c:v>
                </c:pt>
                <c:pt idx="363">
                  <c:v>5.9766872602537218E-4</c:v>
                </c:pt>
                <c:pt idx="364">
                  <c:v>6.8406606018113719E-4</c:v>
                </c:pt>
                <c:pt idx="365">
                  <c:v>4.9027145550741458E-4</c:v>
                </c:pt>
                <c:pt idx="366">
                  <c:v>5.4617672085474731E-4</c:v>
                </c:pt>
                <c:pt idx="367">
                  <c:v>4.5184675812428958E-4</c:v>
                </c:pt>
                <c:pt idx="368">
                  <c:v>4.6821013105630973E-4</c:v>
                </c:pt>
                <c:pt idx="369">
                  <c:v>3.2826447565910573E-4</c:v>
                </c:pt>
                <c:pt idx="370">
                  <c:v>3.2872021177027168E-4</c:v>
                </c:pt>
                <c:pt idx="371">
                  <c:v>2.8209771977145379E-4</c:v>
                </c:pt>
                <c:pt idx="372">
                  <c:v>3.0582693082552238E-4</c:v>
                </c:pt>
                <c:pt idx="373">
                  <c:v>2.9049066358644341E-4</c:v>
                </c:pt>
                <c:pt idx="374">
                  <c:v>3.6178790686417422E-4</c:v>
                </c:pt>
                <c:pt idx="375">
                  <c:v>3.2373773139216113E-4</c:v>
                </c:pt>
                <c:pt idx="376">
                  <c:v>2.6055890576293398E-4</c:v>
                </c:pt>
                <c:pt idx="377">
                  <c:v>2.133783094686311E-4</c:v>
                </c:pt>
                <c:pt idx="378">
                  <c:v>2.294792798354217E-4</c:v>
                </c:pt>
                <c:pt idx="379">
                  <c:v>2.4606464125986145E-4</c:v>
                </c:pt>
                <c:pt idx="380">
                  <c:v>1.5072140100701688E-4</c:v>
                </c:pt>
                <c:pt idx="381">
                  <c:v>1.0305248378608941E-4</c:v>
                </c:pt>
                <c:pt idx="382">
                  <c:v>1.9835737417288273E-4</c:v>
                </c:pt>
                <c:pt idx="383">
                  <c:v>1.6721401619357732E-4</c:v>
                </c:pt>
                <c:pt idx="384">
                  <c:v>1.274558661526707E-4</c:v>
                </c:pt>
                <c:pt idx="385">
                  <c:v>1.1166695900108012E-4</c:v>
                </c:pt>
                <c:pt idx="386">
                  <c:v>1.8356625637854385E-4</c:v>
                </c:pt>
                <c:pt idx="387">
                  <c:v>1.0385827373130828E-4</c:v>
                </c:pt>
                <c:pt idx="388">
                  <c:v>1.1984234671915867E-4</c:v>
                </c:pt>
                <c:pt idx="389">
                  <c:v>1.2026889394172503E-4</c:v>
                </c:pt>
                <c:pt idx="390">
                  <c:v>9.6310810584957193E-5</c:v>
                </c:pt>
                <c:pt idx="391">
                  <c:v>8.0445562878566775E-5</c:v>
                </c:pt>
                <c:pt idx="392">
                  <c:v>7.2445395027559073E-5</c:v>
                </c:pt>
                <c:pt idx="393">
                  <c:v>1.3696411346237583E-4</c:v>
                </c:pt>
                <c:pt idx="394">
                  <c:v>8.8829678828074589E-5</c:v>
                </c:pt>
                <c:pt idx="395">
                  <c:v>5.6578616559786583E-5</c:v>
                </c:pt>
                <c:pt idx="396">
                  <c:v>1.1317260176750161E-4</c:v>
                </c:pt>
                <c:pt idx="397">
                  <c:v>4.0454954045003937E-5</c:v>
                </c:pt>
                <c:pt idx="398">
                  <c:v>1.1338590719186349E-4</c:v>
                </c:pt>
                <c:pt idx="399">
                  <c:v>6.4905201931051568E-5</c:v>
                </c:pt>
                <c:pt idx="400">
                  <c:v>8.1288717123182463E-5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D5E-46E4-9846-7A4C030C84C7}"/>
            </c:ext>
          </c:extLst>
        </c:ser>
        <c:ser>
          <c:idx val="3"/>
          <c:order val="3"/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Feuil1!$W$2:$W$402</c:f>
              <c:numCache>
                <c:formatCode>General</c:formatCode>
                <c:ptCount val="401"/>
                <c:pt idx="0">
                  <c:v>15384.615384615385</c:v>
                </c:pt>
                <c:pt idx="1">
                  <c:v>15372.790161414297</c:v>
                </c:pt>
                <c:pt idx="2">
                  <c:v>15360.983102918586</c:v>
                </c:pt>
                <c:pt idx="3">
                  <c:v>15349.194167306216</c:v>
                </c:pt>
                <c:pt idx="4">
                  <c:v>15337.423312883435</c:v>
                </c:pt>
                <c:pt idx="5">
                  <c:v>15325.670498084291</c:v>
                </c:pt>
                <c:pt idx="6">
                  <c:v>15313.935681470139</c:v>
                </c:pt>
                <c:pt idx="7">
                  <c:v>15302.218821729151</c:v>
                </c:pt>
                <c:pt idx="8">
                  <c:v>15290.519877675841</c:v>
                </c:pt>
                <c:pt idx="9">
                  <c:v>15278.838808250573</c:v>
                </c:pt>
                <c:pt idx="10">
                  <c:v>15267.175572519083</c:v>
                </c:pt>
                <c:pt idx="11">
                  <c:v>15255.530129672006</c:v>
                </c:pt>
                <c:pt idx="12">
                  <c:v>15243.90243902439</c:v>
                </c:pt>
                <c:pt idx="13">
                  <c:v>15232.292460015233</c:v>
                </c:pt>
                <c:pt idx="14">
                  <c:v>15220.700152207002</c:v>
                </c:pt>
                <c:pt idx="15">
                  <c:v>15209.125475285171</c:v>
                </c:pt>
                <c:pt idx="16">
                  <c:v>15197.568389057751</c:v>
                </c:pt>
                <c:pt idx="17">
                  <c:v>15186.028853454822</c:v>
                </c:pt>
                <c:pt idx="18">
                  <c:v>15174.506828528072</c:v>
                </c:pt>
                <c:pt idx="19">
                  <c:v>15163.00227445034</c:v>
                </c:pt>
                <c:pt idx="20">
                  <c:v>15151.515151515152</c:v>
                </c:pt>
                <c:pt idx="21">
                  <c:v>15140.045420136261</c:v>
                </c:pt>
                <c:pt idx="22">
                  <c:v>15128.593040847201</c:v>
                </c:pt>
                <c:pt idx="23">
                  <c:v>15117.157974300831</c:v>
                </c:pt>
                <c:pt idx="24">
                  <c:v>15105.740181268882</c:v>
                </c:pt>
                <c:pt idx="25">
                  <c:v>15094.33962264151</c:v>
                </c:pt>
                <c:pt idx="26">
                  <c:v>15082.956259426848</c:v>
                </c:pt>
                <c:pt idx="27">
                  <c:v>15071.590052750566</c:v>
                </c:pt>
                <c:pt idx="28">
                  <c:v>15060.240963855422</c:v>
                </c:pt>
                <c:pt idx="29">
                  <c:v>15048.908954100827</c:v>
                </c:pt>
                <c:pt idx="30">
                  <c:v>15037.593984962406</c:v>
                </c:pt>
                <c:pt idx="31">
                  <c:v>15026.296018031555</c:v>
                </c:pt>
                <c:pt idx="32">
                  <c:v>15015.015015015015</c:v>
                </c:pt>
                <c:pt idx="33">
                  <c:v>15003.750937734434</c:v>
                </c:pt>
                <c:pt idx="34">
                  <c:v>14992.503748125937</c:v>
                </c:pt>
                <c:pt idx="35">
                  <c:v>14981.2734082397</c:v>
                </c:pt>
                <c:pt idx="36">
                  <c:v>14970.059880239522</c:v>
                </c:pt>
                <c:pt idx="37">
                  <c:v>14958.863126402393</c:v>
                </c:pt>
                <c:pt idx="38">
                  <c:v>14947.683109118087</c:v>
                </c:pt>
                <c:pt idx="39">
                  <c:v>14936.519790888722</c:v>
                </c:pt>
                <c:pt idx="40">
                  <c:v>14925.373134328358</c:v>
                </c:pt>
                <c:pt idx="41">
                  <c:v>14914.243102162565</c:v>
                </c:pt>
                <c:pt idx="42">
                  <c:v>14903.129657228017</c:v>
                </c:pt>
                <c:pt idx="43">
                  <c:v>14892.032762472078</c:v>
                </c:pt>
                <c:pt idx="44">
                  <c:v>14880.952380952382</c:v>
                </c:pt>
                <c:pt idx="45">
                  <c:v>14869.888475836431</c:v>
                </c:pt>
                <c:pt idx="46">
                  <c:v>14858.841010401189</c:v>
                </c:pt>
                <c:pt idx="47">
                  <c:v>14847.809948032665</c:v>
                </c:pt>
                <c:pt idx="48">
                  <c:v>14836.79525222552</c:v>
                </c:pt>
                <c:pt idx="49">
                  <c:v>14825.796886582653</c:v>
                </c:pt>
                <c:pt idx="50">
                  <c:v>14814.814814814816</c:v>
                </c:pt>
                <c:pt idx="51">
                  <c:v>14803.849000740192</c:v>
                </c:pt>
                <c:pt idx="52">
                  <c:v>14792.899408284024</c:v>
                </c:pt>
                <c:pt idx="53">
                  <c:v>14781.966001478197</c:v>
                </c:pt>
                <c:pt idx="54">
                  <c:v>14771.048744460857</c:v>
                </c:pt>
                <c:pt idx="55">
                  <c:v>14760.147601476016</c:v>
                </c:pt>
                <c:pt idx="56">
                  <c:v>14749.262536873157</c:v>
                </c:pt>
                <c:pt idx="57">
                  <c:v>14738.393515106853</c:v>
                </c:pt>
                <c:pt idx="58">
                  <c:v>14727.540500736377</c:v>
                </c:pt>
                <c:pt idx="59">
                  <c:v>14716.703458425312</c:v>
                </c:pt>
                <c:pt idx="60">
                  <c:v>14705.882352941177</c:v>
                </c:pt>
                <c:pt idx="61">
                  <c:v>14695.077149155033</c:v>
                </c:pt>
                <c:pt idx="62">
                  <c:v>14684.287812041115</c:v>
                </c:pt>
                <c:pt idx="63">
                  <c:v>14673.514306676449</c:v>
                </c:pt>
                <c:pt idx="64">
                  <c:v>14662.756598240469</c:v>
                </c:pt>
                <c:pt idx="65">
                  <c:v>14652.014652014652</c:v>
                </c:pt>
                <c:pt idx="66">
                  <c:v>14641.288433382138</c:v>
                </c:pt>
                <c:pt idx="67">
                  <c:v>14630.577907827359</c:v>
                </c:pt>
                <c:pt idx="68">
                  <c:v>14619.883040935672</c:v>
                </c:pt>
                <c:pt idx="69">
                  <c:v>14609.203798392988</c:v>
                </c:pt>
                <c:pt idx="70">
                  <c:v>14598.540145985402</c:v>
                </c:pt>
                <c:pt idx="71">
                  <c:v>14587.892049598833</c:v>
                </c:pt>
                <c:pt idx="72">
                  <c:v>14577.25947521866</c:v>
                </c:pt>
                <c:pt idx="73">
                  <c:v>14566.642388929351</c:v>
                </c:pt>
                <c:pt idx="74">
                  <c:v>14556.040756914119</c:v>
                </c:pt>
                <c:pt idx="75">
                  <c:v>14545.454545454546</c:v>
                </c:pt>
                <c:pt idx="76">
                  <c:v>14534.883720930233</c:v>
                </c:pt>
                <c:pt idx="77">
                  <c:v>14524.328249818445</c:v>
                </c:pt>
                <c:pt idx="78">
                  <c:v>14513.78809869376</c:v>
                </c:pt>
                <c:pt idx="79">
                  <c:v>14503.263234227701</c:v>
                </c:pt>
                <c:pt idx="80">
                  <c:v>14492.753623188406</c:v>
                </c:pt>
                <c:pt idx="81">
                  <c:v>14482.259232440261</c:v>
                </c:pt>
                <c:pt idx="82">
                  <c:v>14471.78002894356</c:v>
                </c:pt>
                <c:pt idx="83">
                  <c:v>14461.315979754158</c:v>
                </c:pt>
                <c:pt idx="84">
                  <c:v>14450.867052023121</c:v>
                </c:pt>
                <c:pt idx="85">
                  <c:v>14440.43321299639</c:v>
                </c:pt>
                <c:pt idx="86">
                  <c:v>14430.014430014429</c:v>
                </c:pt>
                <c:pt idx="87">
                  <c:v>14419.610670511896</c:v>
                </c:pt>
                <c:pt idx="88">
                  <c:v>14409.221902017291</c:v>
                </c:pt>
                <c:pt idx="89">
                  <c:v>14398.848092152628</c:v>
                </c:pt>
                <c:pt idx="90">
                  <c:v>14388.489208633093</c:v>
                </c:pt>
                <c:pt idx="91">
                  <c:v>14378.145219266715</c:v>
                </c:pt>
                <c:pt idx="92">
                  <c:v>14367.816091954022</c:v>
                </c:pt>
                <c:pt idx="93">
                  <c:v>14357.501794687725</c:v>
                </c:pt>
                <c:pt idx="94">
                  <c:v>14347.202295552368</c:v>
                </c:pt>
                <c:pt idx="95">
                  <c:v>14336.917562724015</c:v>
                </c:pt>
                <c:pt idx="96">
                  <c:v>14326.647564469915</c:v>
                </c:pt>
                <c:pt idx="97">
                  <c:v>14316.392269148175</c:v>
                </c:pt>
                <c:pt idx="98">
                  <c:v>14306.151645207439</c:v>
                </c:pt>
                <c:pt idx="99">
                  <c:v>14295.925661186562</c:v>
                </c:pt>
                <c:pt idx="100">
                  <c:v>14285.714285714286</c:v>
                </c:pt>
                <c:pt idx="101">
                  <c:v>14275.517487508921</c:v>
                </c:pt>
                <c:pt idx="102">
                  <c:v>14265.335235378032</c:v>
                </c:pt>
                <c:pt idx="103">
                  <c:v>14255.167498218105</c:v>
                </c:pt>
                <c:pt idx="104">
                  <c:v>14245.014245014245</c:v>
                </c:pt>
                <c:pt idx="105">
                  <c:v>14234.875444839858</c:v>
                </c:pt>
                <c:pt idx="106">
                  <c:v>14224.75106685633</c:v>
                </c:pt>
                <c:pt idx="107">
                  <c:v>14214.641080312722</c:v>
                </c:pt>
                <c:pt idx="108">
                  <c:v>14204.545454545454</c:v>
                </c:pt>
                <c:pt idx="109">
                  <c:v>14194.464158977999</c:v>
                </c:pt>
                <c:pt idx="110">
                  <c:v>14184.397163120568</c:v>
                </c:pt>
                <c:pt idx="111">
                  <c:v>14174.344436569809</c:v>
                </c:pt>
                <c:pt idx="112">
                  <c:v>14164.305949008498</c:v>
                </c:pt>
                <c:pt idx="113">
                  <c:v>14154.281670205237</c:v>
                </c:pt>
                <c:pt idx="114">
                  <c:v>14144.271570014143</c:v>
                </c:pt>
                <c:pt idx="115">
                  <c:v>14134.275618374559</c:v>
                </c:pt>
                <c:pt idx="116">
                  <c:v>14124.293785310734</c:v>
                </c:pt>
                <c:pt idx="117">
                  <c:v>14114.326040931546</c:v>
                </c:pt>
                <c:pt idx="118">
                  <c:v>14104.372355430183</c:v>
                </c:pt>
                <c:pt idx="119">
                  <c:v>14094.432699083862</c:v>
                </c:pt>
                <c:pt idx="120">
                  <c:v>14084.507042253521</c:v>
                </c:pt>
                <c:pt idx="121">
                  <c:v>14074.595355383533</c:v>
                </c:pt>
                <c:pt idx="122">
                  <c:v>14064.697609001407</c:v>
                </c:pt>
                <c:pt idx="123">
                  <c:v>14054.813773717498</c:v>
                </c:pt>
                <c:pt idx="124">
                  <c:v>14044.943820224718</c:v>
                </c:pt>
                <c:pt idx="125">
                  <c:v>14035.087719298246</c:v>
                </c:pt>
                <c:pt idx="126">
                  <c:v>14025.245441795232</c:v>
                </c:pt>
                <c:pt idx="127">
                  <c:v>14015.416958654519</c:v>
                </c:pt>
                <c:pt idx="128">
                  <c:v>14005.602240896358</c:v>
                </c:pt>
                <c:pt idx="129">
                  <c:v>13995.801259622114</c:v>
                </c:pt>
                <c:pt idx="130">
                  <c:v>13986.013986013986</c:v>
                </c:pt>
                <c:pt idx="131">
                  <c:v>13976.240391334732</c:v>
                </c:pt>
                <c:pt idx="132">
                  <c:v>13966.480446927375</c:v>
                </c:pt>
                <c:pt idx="133">
                  <c:v>13956.734124214934</c:v>
                </c:pt>
                <c:pt idx="134">
                  <c:v>13947.001394700139</c:v>
                </c:pt>
                <c:pt idx="135">
                  <c:v>13937.282229965156</c:v>
                </c:pt>
                <c:pt idx="136">
                  <c:v>13927.57660167131</c:v>
                </c:pt>
                <c:pt idx="137">
                  <c:v>13917.884481558804</c:v>
                </c:pt>
                <c:pt idx="138">
                  <c:v>13908.205841446454</c:v>
                </c:pt>
                <c:pt idx="139">
                  <c:v>13898.54065323141</c:v>
                </c:pt>
                <c:pt idx="140">
                  <c:v>13888.888888888889</c:v>
                </c:pt>
                <c:pt idx="141">
                  <c:v>13879.250520471895</c:v>
                </c:pt>
                <c:pt idx="142">
                  <c:v>13869.625520110956</c:v>
                </c:pt>
                <c:pt idx="143">
                  <c:v>13860.01386001386</c:v>
                </c:pt>
                <c:pt idx="144">
                  <c:v>13850.415512465373</c:v>
                </c:pt>
                <c:pt idx="145">
                  <c:v>13840.83044982699</c:v>
                </c:pt>
                <c:pt idx="146">
                  <c:v>13831.258644536652</c:v>
                </c:pt>
                <c:pt idx="147">
                  <c:v>13821.7000691085</c:v>
                </c:pt>
                <c:pt idx="148">
                  <c:v>13812.154696132597</c:v>
                </c:pt>
                <c:pt idx="149">
                  <c:v>13802.622498274672</c:v>
                </c:pt>
                <c:pt idx="150">
                  <c:v>13793.103448275862</c:v>
                </c:pt>
                <c:pt idx="151">
                  <c:v>13783.597518952447</c:v>
                </c:pt>
                <c:pt idx="152">
                  <c:v>13774.104683195592</c:v>
                </c:pt>
                <c:pt idx="153">
                  <c:v>13764.624913971094</c:v>
                </c:pt>
                <c:pt idx="154">
                  <c:v>13755.15818431912</c:v>
                </c:pt>
                <c:pt idx="155">
                  <c:v>13745.704467353951</c:v>
                </c:pt>
                <c:pt idx="156">
                  <c:v>13736.263736263736</c:v>
                </c:pt>
                <c:pt idx="157">
                  <c:v>13726.835964310227</c:v>
                </c:pt>
                <c:pt idx="158">
                  <c:v>13717.421124828532</c:v>
                </c:pt>
                <c:pt idx="159">
                  <c:v>13708.019191226867</c:v>
                </c:pt>
                <c:pt idx="160">
                  <c:v>13698.630136986301</c:v>
                </c:pt>
                <c:pt idx="161">
                  <c:v>13689.253935660507</c:v>
                </c:pt>
                <c:pt idx="162">
                  <c:v>13679.890560875512</c:v>
                </c:pt>
                <c:pt idx="163">
                  <c:v>13670.539986329461</c:v>
                </c:pt>
                <c:pt idx="164">
                  <c:v>13661.20218579235</c:v>
                </c:pt>
                <c:pt idx="165">
                  <c:v>13651.877133105801</c:v>
                </c:pt>
                <c:pt idx="166">
                  <c:v>13642.564802182811</c:v>
                </c:pt>
                <c:pt idx="167">
                  <c:v>13633.265167007497</c:v>
                </c:pt>
                <c:pt idx="168">
                  <c:v>13623.978201634878</c:v>
                </c:pt>
                <c:pt idx="169">
                  <c:v>13614.703880190606</c:v>
                </c:pt>
                <c:pt idx="170">
                  <c:v>13605.442176870749</c:v>
                </c:pt>
                <c:pt idx="171">
                  <c:v>13596.193065941536</c:v>
                </c:pt>
                <c:pt idx="172">
                  <c:v>13586.95652173913</c:v>
                </c:pt>
                <c:pt idx="173">
                  <c:v>13577.732518669382</c:v>
                </c:pt>
                <c:pt idx="174">
                  <c:v>13568.521031207598</c:v>
                </c:pt>
                <c:pt idx="175">
                  <c:v>13559.322033898305</c:v>
                </c:pt>
                <c:pt idx="176">
                  <c:v>13550.135501355013</c:v>
                </c:pt>
                <c:pt idx="177">
                  <c:v>13540.961408259987</c:v>
                </c:pt>
                <c:pt idx="178">
                  <c:v>13531.799729364006</c:v>
                </c:pt>
                <c:pt idx="179">
                  <c:v>13522.650439486139</c:v>
                </c:pt>
                <c:pt idx="180">
                  <c:v>13513.513513513513</c:v>
                </c:pt>
                <c:pt idx="181">
                  <c:v>13504.38892640108</c:v>
                </c:pt>
                <c:pt idx="182">
                  <c:v>13495.27665317139</c:v>
                </c:pt>
                <c:pt idx="183">
                  <c:v>13486.176668914362</c:v>
                </c:pt>
                <c:pt idx="184">
                  <c:v>13477.088948787063</c:v>
                </c:pt>
                <c:pt idx="185">
                  <c:v>13468.013468013469</c:v>
                </c:pt>
                <c:pt idx="186">
                  <c:v>13458.950201884252</c:v>
                </c:pt>
                <c:pt idx="187">
                  <c:v>13449.899125756558</c:v>
                </c:pt>
                <c:pt idx="188">
                  <c:v>13440.860215053763</c:v>
                </c:pt>
                <c:pt idx="189">
                  <c:v>13431.833445265278</c:v>
                </c:pt>
                <c:pt idx="190">
                  <c:v>13422.818791946309</c:v>
                </c:pt>
                <c:pt idx="191">
                  <c:v>13413.816230717639</c:v>
                </c:pt>
                <c:pt idx="192">
                  <c:v>13404.825737265415</c:v>
                </c:pt>
                <c:pt idx="193">
                  <c:v>13395.847287340925</c:v>
                </c:pt>
                <c:pt idx="194">
                  <c:v>13386.880856760376</c:v>
                </c:pt>
                <c:pt idx="195">
                  <c:v>13377.926421404682</c:v>
                </c:pt>
                <c:pt idx="196">
                  <c:v>13368.98395721925</c:v>
                </c:pt>
                <c:pt idx="197">
                  <c:v>13360.05344021376</c:v>
                </c:pt>
                <c:pt idx="198">
                  <c:v>13351.13484646195</c:v>
                </c:pt>
                <c:pt idx="199">
                  <c:v>13342.228152101401</c:v>
                </c:pt>
                <c:pt idx="200">
                  <c:v>13333.333333333334</c:v>
                </c:pt>
                <c:pt idx="201">
                  <c:v>13324.450366422385</c:v>
                </c:pt>
                <c:pt idx="202">
                  <c:v>13315.579227696404</c:v>
                </c:pt>
                <c:pt idx="203">
                  <c:v>13306.71989354624</c:v>
                </c:pt>
                <c:pt idx="204">
                  <c:v>13297.872340425532</c:v>
                </c:pt>
                <c:pt idx="205">
                  <c:v>13289.036544850498</c:v>
                </c:pt>
                <c:pt idx="206">
                  <c:v>13280.212483399735</c:v>
                </c:pt>
                <c:pt idx="207">
                  <c:v>13271.400132714001</c:v>
                </c:pt>
                <c:pt idx="208">
                  <c:v>13262.599469496021</c:v>
                </c:pt>
                <c:pt idx="209">
                  <c:v>13253.810470510272</c:v>
                </c:pt>
                <c:pt idx="210">
                  <c:v>13245.033112582782</c:v>
                </c:pt>
                <c:pt idx="211">
                  <c:v>13236.267372600927</c:v>
                </c:pt>
                <c:pt idx="212">
                  <c:v>13227.513227513227</c:v>
                </c:pt>
                <c:pt idx="213">
                  <c:v>13218.770654329148</c:v>
                </c:pt>
                <c:pt idx="214">
                  <c:v>13210.03963011889</c:v>
                </c:pt>
                <c:pt idx="215">
                  <c:v>13201.320132013201</c:v>
                </c:pt>
                <c:pt idx="216">
                  <c:v>13192.612137203167</c:v>
                </c:pt>
                <c:pt idx="217">
                  <c:v>13183.915622940012</c:v>
                </c:pt>
                <c:pt idx="218">
                  <c:v>13175.230566534914</c:v>
                </c:pt>
                <c:pt idx="219">
                  <c:v>13166.556945358789</c:v>
                </c:pt>
                <c:pt idx="220">
                  <c:v>13157.894736842105</c:v>
                </c:pt>
                <c:pt idx="221">
                  <c:v>13149.243918474687</c:v>
                </c:pt>
                <c:pt idx="222">
                  <c:v>13140.604467805519</c:v>
                </c:pt>
                <c:pt idx="223">
                  <c:v>13131.976362442547</c:v>
                </c:pt>
                <c:pt idx="224">
                  <c:v>13123.359580052493</c:v>
                </c:pt>
                <c:pt idx="225">
                  <c:v>13114.754098360656</c:v>
                </c:pt>
                <c:pt idx="226">
                  <c:v>13106.15989515072</c:v>
                </c:pt>
                <c:pt idx="227">
                  <c:v>13097.576948264572</c:v>
                </c:pt>
                <c:pt idx="228">
                  <c:v>13089.005235602095</c:v>
                </c:pt>
                <c:pt idx="229">
                  <c:v>13080.444735120995</c:v>
                </c:pt>
                <c:pt idx="230">
                  <c:v>13071.895424836601</c:v>
                </c:pt>
                <c:pt idx="231">
                  <c:v>13063.357282821686</c:v>
                </c:pt>
                <c:pt idx="232">
                  <c:v>13054.830287206267</c:v>
                </c:pt>
                <c:pt idx="233">
                  <c:v>13046.314416177431</c:v>
                </c:pt>
                <c:pt idx="234">
                  <c:v>13037.80964797914</c:v>
                </c:pt>
                <c:pt idx="235">
                  <c:v>13029.315960912052</c:v>
                </c:pt>
                <c:pt idx="236">
                  <c:v>13020.833333333334</c:v>
                </c:pt>
                <c:pt idx="237">
                  <c:v>13012.361743656473</c:v>
                </c:pt>
                <c:pt idx="238">
                  <c:v>13003.901170351106</c:v>
                </c:pt>
                <c:pt idx="239">
                  <c:v>12995.45159194282</c:v>
                </c:pt>
                <c:pt idx="240">
                  <c:v>12987.012987012988</c:v>
                </c:pt>
                <c:pt idx="241">
                  <c:v>12978.585334198573</c:v>
                </c:pt>
                <c:pt idx="242">
                  <c:v>12970.168612191959</c:v>
                </c:pt>
                <c:pt idx="243">
                  <c:v>12961.762799740765</c:v>
                </c:pt>
                <c:pt idx="244">
                  <c:v>12953.367875647669</c:v>
                </c:pt>
                <c:pt idx="245">
                  <c:v>12944.983818770226</c:v>
                </c:pt>
                <c:pt idx="246">
                  <c:v>12936.610608020699</c:v>
                </c:pt>
                <c:pt idx="247">
                  <c:v>12928.24822236587</c:v>
                </c:pt>
                <c:pt idx="248">
                  <c:v>12919.896640826873</c:v>
                </c:pt>
                <c:pt idx="249">
                  <c:v>12911.555842479018</c:v>
                </c:pt>
                <c:pt idx="250">
                  <c:v>12903.225806451614</c:v>
                </c:pt>
                <c:pt idx="251">
                  <c:v>12894.906511927789</c:v>
                </c:pt>
                <c:pt idx="252">
                  <c:v>12886.59793814433</c:v>
                </c:pt>
                <c:pt idx="253">
                  <c:v>12878.3000643915</c:v>
                </c:pt>
                <c:pt idx="254">
                  <c:v>12870.01287001287</c:v>
                </c:pt>
                <c:pt idx="255">
                  <c:v>12861.736334405145</c:v>
                </c:pt>
                <c:pt idx="256">
                  <c:v>12853.470437017995</c:v>
                </c:pt>
                <c:pt idx="257">
                  <c:v>12845.215157353885</c:v>
                </c:pt>
                <c:pt idx="258">
                  <c:v>12836.970474967908</c:v>
                </c:pt>
                <c:pt idx="259">
                  <c:v>12828.736369467608</c:v>
                </c:pt>
                <c:pt idx="260">
                  <c:v>12820.51282051282</c:v>
                </c:pt>
                <c:pt idx="261">
                  <c:v>12812.299807815503</c:v>
                </c:pt>
                <c:pt idx="262">
                  <c:v>12804.097311139565</c:v>
                </c:pt>
                <c:pt idx="263">
                  <c:v>12795.905310300705</c:v>
                </c:pt>
                <c:pt idx="264">
                  <c:v>12787.723785166241</c:v>
                </c:pt>
                <c:pt idx="265">
                  <c:v>12779.552715654952</c:v>
                </c:pt>
                <c:pt idx="266">
                  <c:v>12771.392081736909</c:v>
                </c:pt>
                <c:pt idx="267">
                  <c:v>12763.241863433312</c:v>
                </c:pt>
                <c:pt idx="268">
                  <c:v>12755.102040816326</c:v>
                </c:pt>
                <c:pt idx="269">
                  <c:v>12746.972594008923</c:v>
                </c:pt>
                <c:pt idx="270">
                  <c:v>12738.853503184713</c:v>
                </c:pt>
                <c:pt idx="271">
                  <c:v>12730.744748567791</c:v>
                </c:pt>
                <c:pt idx="272">
                  <c:v>12722.64631043257</c:v>
                </c:pt>
                <c:pt idx="273">
                  <c:v>12714.558169103624</c:v>
                </c:pt>
                <c:pt idx="274">
                  <c:v>12706.480304955527</c:v>
                </c:pt>
                <c:pt idx="275">
                  <c:v>12698.412698412698</c:v>
                </c:pt>
                <c:pt idx="276">
                  <c:v>12690.355329949238</c:v>
                </c:pt>
                <c:pt idx="277">
                  <c:v>12682.308180088776</c:v>
                </c:pt>
                <c:pt idx="278">
                  <c:v>12674.271229404309</c:v>
                </c:pt>
                <c:pt idx="279">
                  <c:v>12666.244458518049</c:v>
                </c:pt>
                <c:pt idx="280">
                  <c:v>12658.227848101265</c:v>
                </c:pt>
                <c:pt idx="281">
                  <c:v>12650.22137887413</c:v>
                </c:pt>
                <c:pt idx="282">
                  <c:v>12642.225031605563</c:v>
                </c:pt>
                <c:pt idx="283">
                  <c:v>12634.238787113076</c:v>
                </c:pt>
                <c:pt idx="284">
                  <c:v>12626.262626262625</c:v>
                </c:pt>
                <c:pt idx="285">
                  <c:v>12618.296529968455</c:v>
                </c:pt>
                <c:pt idx="286">
                  <c:v>12610.340479192939</c:v>
                </c:pt>
                <c:pt idx="287">
                  <c:v>12602.39445494644</c:v>
                </c:pt>
                <c:pt idx="288">
                  <c:v>12594.458438287154</c:v>
                </c:pt>
                <c:pt idx="289">
                  <c:v>12586.532410320957</c:v>
                </c:pt>
                <c:pt idx="290">
                  <c:v>12578.616352201258</c:v>
                </c:pt>
                <c:pt idx="291">
                  <c:v>12570.71024512885</c:v>
                </c:pt>
                <c:pt idx="292">
                  <c:v>12562.814070351758</c:v>
                </c:pt>
                <c:pt idx="293">
                  <c:v>12554.927809165098</c:v>
                </c:pt>
                <c:pt idx="294">
                  <c:v>12547.051442910915</c:v>
                </c:pt>
                <c:pt idx="295">
                  <c:v>12539.184952978056</c:v>
                </c:pt>
                <c:pt idx="296">
                  <c:v>12531.328320802006</c:v>
                </c:pt>
                <c:pt idx="297">
                  <c:v>12523.481527864746</c:v>
                </c:pt>
                <c:pt idx="298">
                  <c:v>12515.644555694618</c:v>
                </c:pt>
                <c:pt idx="299">
                  <c:v>12507.817385866167</c:v>
                </c:pt>
                <c:pt idx="300">
                  <c:v>12500</c:v>
                </c:pt>
                <c:pt idx="301">
                  <c:v>12492.192379762648</c:v>
                </c:pt>
                <c:pt idx="302">
                  <c:v>12484.394506866416</c:v>
                </c:pt>
                <c:pt idx="303">
                  <c:v>12476.606363069246</c:v>
                </c:pt>
                <c:pt idx="304">
                  <c:v>12468.827930174564</c:v>
                </c:pt>
                <c:pt idx="305">
                  <c:v>12461.059190031152</c:v>
                </c:pt>
                <c:pt idx="306">
                  <c:v>12453.300124533002</c:v>
                </c:pt>
                <c:pt idx="307">
                  <c:v>12445.550715619167</c:v>
                </c:pt>
                <c:pt idx="308">
                  <c:v>12437.810945273632</c:v>
                </c:pt>
                <c:pt idx="309">
                  <c:v>12430.080795525171</c:v>
                </c:pt>
                <c:pt idx="310">
                  <c:v>12422.360248447205</c:v>
                </c:pt>
                <c:pt idx="311">
                  <c:v>12414.649286157666</c:v>
                </c:pt>
                <c:pt idx="312">
                  <c:v>12406.947890818859</c:v>
                </c:pt>
                <c:pt idx="313">
                  <c:v>12399.256044637321</c:v>
                </c:pt>
                <c:pt idx="314">
                  <c:v>12391.573729863692</c:v>
                </c:pt>
                <c:pt idx="315">
                  <c:v>12383.900928792569</c:v>
                </c:pt>
                <c:pt idx="316">
                  <c:v>12376.237623762376</c:v>
                </c:pt>
                <c:pt idx="317">
                  <c:v>12368.583797155226</c:v>
                </c:pt>
                <c:pt idx="318">
                  <c:v>12360.939431396786</c:v>
                </c:pt>
                <c:pt idx="319">
                  <c:v>12353.304508956146</c:v>
                </c:pt>
                <c:pt idx="320">
                  <c:v>12345.679012345679</c:v>
                </c:pt>
                <c:pt idx="321">
                  <c:v>12338.062924120914</c:v>
                </c:pt>
                <c:pt idx="322">
                  <c:v>12330.456226880395</c:v>
                </c:pt>
                <c:pt idx="323">
                  <c:v>12322.858903265558</c:v>
                </c:pt>
                <c:pt idx="324">
                  <c:v>12315.270935960591</c:v>
                </c:pt>
                <c:pt idx="325">
                  <c:v>12307.692307692309</c:v>
                </c:pt>
                <c:pt idx="326">
                  <c:v>12300.123001230013</c:v>
                </c:pt>
                <c:pt idx="327">
                  <c:v>12292.562999385373</c:v>
                </c:pt>
                <c:pt idx="328">
                  <c:v>12285.012285012284</c:v>
                </c:pt>
                <c:pt idx="329">
                  <c:v>12277.470841006752</c:v>
                </c:pt>
                <c:pt idx="330">
                  <c:v>12269.938650306749</c:v>
                </c:pt>
                <c:pt idx="331">
                  <c:v>12262.41569589209</c:v>
                </c:pt>
                <c:pt idx="332">
                  <c:v>12254.901960784313</c:v>
                </c:pt>
                <c:pt idx="333">
                  <c:v>12247.397428046541</c:v>
                </c:pt>
                <c:pt idx="334">
                  <c:v>12239.902080783353</c:v>
                </c:pt>
                <c:pt idx="335">
                  <c:v>12232.415902140672</c:v>
                </c:pt>
                <c:pt idx="336">
                  <c:v>12224.938875305623</c:v>
                </c:pt>
                <c:pt idx="337">
                  <c:v>12217.470983506415</c:v>
                </c:pt>
                <c:pt idx="338">
                  <c:v>12210.01221001221</c:v>
                </c:pt>
                <c:pt idx="339">
                  <c:v>12202.562538133008</c:v>
                </c:pt>
                <c:pt idx="340">
                  <c:v>12195.121951219513</c:v>
                </c:pt>
                <c:pt idx="341">
                  <c:v>12187.69043266301</c:v>
                </c:pt>
                <c:pt idx="342">
                  <c:v>12180.267965895249</c:v>
                </c:pt>
                <c:pt idx="343">
                  <c:v>12172.854534388314</c:v>
                </c:pt>
                <c:pt idx="344">
                  <c:v>12165.450121654501</c:v>
                </c:pt>
                <c:pt idx="345">
                  <c:v>12158.054711246201</c:v>
                </c:pt>
                <c:pt idx="346">
                  <c:v>12150.668286755772</c:v>
                </c:pt>
                <c:pt idx="347">
                  <c:v>12143.290831815422</c:v>
                </c:pt>
                <c:pt idx="348">
                  <c:v>12135.922330097088</c:v>
                </c:pt>
                <c:pt idx="349">
                  <c:v>12128.56276531231</c:v>
                </c:pt>
                <c:pt idx="350">
                  <c:v>12121.212121212122</c:v>
                </c:pt>
                <c:pt idx="351">
                  <c:v>12113.870381586918</c:v>
                </c:pt>
                <c:pt idx="352">
                  <c:v>12106.537530266343</c:v>
                </c:pt>
                <c:pt idx="353">
                  <c:v>12099.213551119177</c:v>
                </c:pt>
                <c:pt idx="354">
                  <c:v>12091.898428053204</c:v>
                </c:pt>
                <c:pt idx="355">
                  <c:v>12084.592145015105</c:v>
                </c:pt>
                <c:pt idx="356">
                  <c:v>12077.294685990339</c:v>
                </c:pt>
                <c:pt idx="357">
                  <c:v>12070.006035003018</c:v>
                </c:pt>
                <c:pt idx="358">
                  <c:v>12062.726176115802</c:v>
                </c:pt>
                <c:pt idx="359">
                  <c:v>12055.455093429777</c:v>
                </c:pt>
                <c:pt idx="360">
                  <c:v>12048.192771084337</c:v>
                </c:pt>
                <c:pt idx="361">
                  <c:v>12040.939193257074</c:v>
                </c:pt>
                <c:pt idx="362">
                  <c:v>12033.694344163658</c:v>
                </c:pt>
                <c:pt idx="363">
                  <c:v>12026.458208057727</c:v>
                </c:pt>
                <c:pt idx="364">
                  <c:v>12019.23076923077</c:v>
                </c:pt>
                <c:pt idx="365">
                  <c:v>12012.012012012012</c:v>
                </c:pt>
                <c:pt idx="366">
                  <c:v>12004.801920768306</c:v>
                </c:pt>
                <c:pt idx="367">
                  <c:v>11997.600479904018</c:v>
                </c:pt>
                <c:pt idx="368">
                  <c:v>11990.407673860911</c:v>
                </c:pt>
                <c:pt idx="369">
                  <c:v>11983.223487118035</c:v>
                </c:pt>
                <c:pt idx="370">
                  <c:v>11976.047904191617</c:v>
                </c:pt>
                <c:pt idx="371">
                  <c:v>11968.880909634949</c:v>
                </c:pt>
                <c:pt idx="372">
                  <c:v>11961.722488038278</c:v>
                </c:pt>
                <c:pt idx="373">
                  <c:v>11954.572624028691</c:v>
                </c:pt>
                <c:pt idx="374">
                  <c:v>11947.431302270012</c:v>
                </c:pt>
                <c:pt idx="375">
                  <c:v>11940.298507462687</c:v>
                </c:pt>
                <c:pt idx="376">
                  <c:v>11933.174224343675</c:v>
                </c:pt>
                <c:pt idx="377">
                  <c:v>11926.058437686344</c:v>
                </c:pt>
                <c:pt idx="378">
                  <c:v>11918.951132300357</c:v>
                </c:pt>
                <c:pt idx="379">
                  <c:v>11911.852293031567</c:v>
                </c:pt>
                <c:pt idx="380">
                  <c:v>11904.761904761905</c:v>
                </c:pt>
                <c:pt idx="381">
                  <c:v>11897.67995240928</c:v>
                </c:pt>
                <c:pt idx="382">
                  <c:v>11890.606420927468</c:v>
                </c:pt>
                <c:pt idx="383">
                  <c:v>11883.541295306</c:v>
                </c:pt>
                <c:pt idx="384">
                  <c:v>11876.484560570072</c:v>
                </c:pt>
                <c:pt idx="385">
                  <c:v>11869.436201780416</c:v>
                </c:pt>
                <c:pt idx="386">
                  <c:v>11862.396204033215</c:v>
                </c:pt>
                <c:pt idx="387">
                  <c:v>11855.364552459989</c:v>
                </c:pt>
                <c:pt idx="388">
                  <c:v>11848.341232227489</c:v>
                </c:pt>
                <c:pt idx="389">
                  <c:v>11841.326228537597</c:v>
                </c:pt>
                <c:pt idx="390">
                  <c:v>11834.31952662722</c:v>
                </c:pt>
                <c:pt idx="391">
                  <c:v>11827.321111768184</c:v>
                </c:pt>
                <c:pt idx="392">
                  <c:v>11820.330969267139</c:v>
                </c:pt>
                <c:pt idx="393">
                  <c:v>11813.349084465446</c:v>
                </c:pt>
                <c:pt idx="394">
                  <c:v>11806.37544273908</c:v>
                </c:pt>
                <c:pt idx="395">
                  <c:v>11799.410029498526</c:v>
                </c:pt>
                <c:pt idx="396">
                  <c:v>11792.452830188678</c:v>
                </c:pt>
                <c:pt idx="397">
                  <c:v>11785.503830288744</c:v>
                </c:pt>
                <c:pt idx="398">
                  <c:v>11778.563015312131</c:v>
                </c:pt>
                <c:pt idx="399">
                  <c:v>11771.630370806357</c:v>
                </c:pt>
                <c:pt idx="400">
                  <c:v>11764.705882352941</c:v>
                </c:pt>
              </c:numCache>
            </c:numRef>
          </c:xVal>
          <c:yVal>
            <c:numRef>
              <c:f>Feuil1!$AA$2:$AA$402</c:f>
              <c:numCache>
                <c:formatCode>General</c:formatCode>
                <c:ptCount val="401"/>
                <c:pt idx="0">
                  <c:v>4.0676990655499831E-3</c:v>
                </c:pt>
                <c:pt idx="1">
                  <c:v>3.9253286307464235E-3</c:v>
                </c:pt>
                <c:pt idx="2">
                  <c:v>3.8775285438243548E-3</c:v>
                </c:pt>
                <c:pt idx="3">
                  <c:v>3.9396345232539749E-3</c:v>
                </c:pt>
                <c:pt idx="4">
                  <c:v>3.9037494726311831E-3</c:v>
                </c:pt>
                <c:pt idx="5">
                  <c:v>3.5614436882200145E-3</c:v>
                </c:pt>
                <c:pt idx="6">
                  <c:v>3.7154514471664092E-3</c:v>
                </c:pt>
                <c:pt idx="7">
                  <c:v>3.5473246534324628E-3</c:v>
                </c:pt>
                <c:pt idx="8">
                  <c:v>3.6027265884020976E-3</c:v>
                </c:pt>
                <c:pt idx="9">
                  <c:v>3.4432505517678793E-3</c:v>
                </c:pt>
                <c:pt idx="10">
                  <c:v>3.4677354173930437E-3</c:v>
                </c:pt>
                <c:pt idx="11">
                  <c:v>3.5269166378465592E-3</c:v>
                </c:pt>
                <c:pt idx="12">
                  <c:v>3.1890813918377865E-3</c:v>
                </c:pt>
                <c:pt idx="13">
                  <c:v>3.3893186054199287E-3</c:v>
                </c:pt>
                <c:pt idx="14">
                  <c:v>3.1986533830684711E-3</c:v>
                </c:pt>
                <c:pt idx="15">
                  <c:v>3.2501671008749898E-3</c:v>
                </c:pt>
                <c:pt idx="16">
                  <c:v>3.2314897785044004E-3</c:v>
                </c:pt>
                <c:pt idx="17">
                  <c:v>3.2084455661120542E-3</c:v>
                </c:pt>
                <c:pt idx="18">
                  <c:v>3.117246301627625E-3</c:v>
                </c:pt>
                <c:pt idx="19">
                  <c:v>3.008358641577369E-3</c:v>
                </c:pt>
                <c:pt idx="20">
                  <c:v>2.9719077385240342E-3</c:v>
                </c:pt>
                <c:pt idx="21">
                  <c:v>3.0052918782494868E-3</c:v>
                </c:pt>
                <c:pt idx="22">
                  <c:v>3.0113189010681049E-3</c:v>
                </c:pt>
                <c:pt idx="23">
                  <c:v>2.9341977371778118E-3</c:v>
                </c:pt>
                <c:pt idx="24">
                  <c:v>2.8328335310076574E-3</c:v>
                </c:pt>
                <c:pt idx="25">
                  <c:v>2.8500918985464368E-3</c:v>
                </c:pt>
                <c:pt idx="26">
                  <c:v>2.7704226379361087E-3</c:v>
                </c:pt>
                <c:pt idx="27">
                  <c:v>2.7740861763814162E-3</c:v>
                </c:pt>
                <c:pt idx="28">
                  <c:v>2.7297881856062954E-3</c:v>
                </c:pt>
                <c:pt idx="29">
                  <c:v>2.7507228976915562E-3</c:v>
                </c:pt>
                <c:pt idx="30">
                  <c:v>2.6025649503077591E-3</c:v>
                </c:pt>
                <c:pt idx="31">
                  <c:v>2.5798307056385714E-3</c:v>
                </c:pt>
                <c:pt idx="32">
                  <c:v>2.5723740977933274E-3</c:v>
                </c:pt>
                <c:pt idx="33">
                  <c:v>2.5200148426147003E-3</c:v>
                </c:pt>
                <c:pt idx="34">
                  <c:v>2.4686049900999019E-3</c:v>
                </c:pt>
                <c:pt idx="35">
                  <c:v>2.4778049138343703E-3</c:v>
                </c:pt>
                <c:pt idx="36">
                  <c:v>2.5154566519605182E-3</c:v>
                </c:pt>
                <c:pt idx="37">
                  <c:v>2.4117013648862866E-3</c:v>
                </c:pt>
                <c:pt idx="38">
                  <c:v>2.3624397497708938E-3</c:v>
                </c:pt>
                <c:pt idx="39">
                  <c:v>2.3278755213926952E-3</c:v>
                </c:pt>
                <c:pt idx="40">
                  <c:v>2.4144940722910595E-3</c:v>
                </c:pt>
                <c:pt idx="41">
                  <c:v>2.180153697241098E-3</c:v>
                </c:pt>
                <c:pt idx="42">
                  <c:v>2.4516667184594537E-3</c:v>
                </c:pt>
                <c:pt idx="43">
                  <c:v>1.9539481714804605E-3</c:v>
                </c:pt>
                <c:pt idx="44">
                  <c:v>2.1343150291413334E-3</c:v>
                </c:pt>
                <c:pt idx="45">
                  <c:v>2.1121975990146431E-3</c:v>
                </c:pt>
                <c:pt idx="46">
                  <c:v>2.0470592971628108E-3</c:v>
                </c:pt>
                <c:pt idx="47">
                  <c:v>2.0359315156591967E-3</c:v>
                </c:pt>
                <c:pt idx="48">
                  <c:v>1.9945112441318445E-3</c:v>
                </c:pt>
                <c:pt idx="49">
                  <c:v>1.9357173200738121E-3</c:v>
                </c:pt>
                <c:pt idx="50">
                  <c:v>1.9061472927351163E-3</c:v>
                </c:pt>
                <c:pt idx="51">
                  <c:v>1.9330564596873377E-3</c:v>
                </c:pt>
                <c:pt idx="52">
                  <c:v>1.8161199526686199E-3</c:v>
                </c:pt>
                <c:pt idx="53">
                  <c:v>1.8624117533905255E-3</c:v>
                </c:pt>
                <c:pt idx="54">
                  <c:v>1.8461878308432664E-3</c:v>
                </c:pt>
                <c:pt idx="55">
                  <c:v>1.7964523500197543E-3</c:v>
                </c:pt>
                <c:pt idx="56">
                  <c:v>1.8101079607816561E-3</c:v>
                </c:pt>
                <c:pt idx="57">
                  <c:v>1.7090110203730395E-3</c:v>
                </c:pt>
                <c:pt idx="58">
                  <c:v>1.7100011912302142E-3</c:v>
                </c:pt>
                <c:pt idx="59">
                  <c:v>1.6438193733470845E-3</c:v>
                </c:pt>
                <c:pt idx="60">
                  <c:v>1.781912630161913E-3</c:v>
                </c:pt>
                <c:pt idx="61">
                  <c:v>1.6782107005466863E-3</c:v>
                </c:pt>
                <c:pt idx="62">
                  <c:v>1.580406661401723E-3</c:v>
                </c:pt>
                <c:pt idx="63">
                  <c:v>1.6945642952223669E-3</c:v>
                </c:pt>
                <c:pt idx="64">
                  <c:v>1.5507251672048411E-3</c:v>
                </c:pt>
                <c:pt idx="65">
                  <c:v>1.5371737931144105E-3</c:v>
                </c:pt>
                <c:pt idx="66">
                  <c:v>1.5162591289972086E-3</c:v>
                </c:pt>
                <c:pt idx="67">
                  <c:v>1.585107418549038E-3</c:v>
                </c:pt>
                <c:pt idx="68">
                  <c:v>1.4339546519850554E-3</c:v>
                </c:pt>
                <c:pt idx="69">
                  <c:v>1.4721459971240064E-3</c:v>
                </c:pt>
                <c:pt idx="70">
                  <c:v>1.4097186735963544E-3</c:v>
                </c:pt>
                <c:pt idx="71">
                  <c:v>1.4526845401192721E-3</c:v>
                </c:pt>
                <c:pt idx="72">
                  <c:v>1.3923696467839279E-3</c:v>
                </c:pt>
                <c:pt idx="73">
                  <c:v>1.4336478753307167E-3</c:v>
                </c:pt>
                <c:pt idx="74">
                  <c:v>1.4188263384649156E-3</c:v>
                </c:pt>
                <c:pt idx="75">
                  <c:v>1.3534215921844528E-3</c:v>
                </c:pt>
                <c:pt idx="76">
                  <c:v>1.3157604353681582E-3</c:v>
                </c:pt>
                <c:pt idx="77">
                  <c:v>1.2792631026278369E-3</c:v>
                </c:pt>
                <c:pt idx="78">
                  <c:v>1.1847135706335816E-3</c:v>
                </c:pt>
                <c:pt idx="79">
                  <c:v>1.1710533659230341E-3</c:v>
                </c:pt>
                <c:pt idx="80">
                  <c:v>1.2442826903008531E-3</c:v>
                </c:pt>
                <c:pt idx="81">
                  <c:v>1.2975769947330172E-3</c:v>
                </c:pt>
                <c:pt idx="82">
                  <c:v>1.1889134040413884E-3</c:v>
                </c:pt>
                <c:pt idx="83">
                  <c:v>1.1679801712276539E-3</c:v>
                </c:pt>
                <c:pt idx="84">
                  <c:v>1.168562185624746E-3</c:v>
                </c:pt>
                <c:pt idx="85">
                  <c:v>1.1725417143370143E-3</c:v>
                </c:pt>
                <c:pt idx="86">
                  <c:v>1.0790130607847006E-3</c:v>
                </c:pt>
                <c:pt idx="87">
                  <c:v>1.193068831916171E-3</c:v>
                </c:pt>
                <c:pt idx="88">
                  <c:v>1.0808998282987848E-3</c:v>
                </c:pt>
                <c:pt idx="89">
                  <c:v>1.1529630478260115E-3</c:v>
                </c:pt>
                <c:pt idx="90">
                  <c:v>1.0570482858607156E-3</c:v>
                </c:pt>
                <c:pt idx="91">
                  <c:v>1.0803703862411391E-3</c:v>
                </c:pt>
                <c:pt idx="92">
                  <c:v>1.1022595462667375E-3</c:v>
                </c:pt>
                <c:pt idx="93">
                  <c:v>1.0094330755448418E-3</c:v>
                </c:pt>
                <c:pt idx="94">
                  <c:v>1.0317953200291578E-3</c:v>
                </c:pt>
                <c:pt idx="95">
                  <c:v>1.0793853471980108E-3</c:v>
                </c:pt>
                <c:pt idx="96">
                  <c:v>1.0893674000199386E-3</c:v>
                </c:pt>
                <c:pt idx="97">
                  <c:v>1.1734771731605463E-3</c:v>
                </c:pt>
                <c:pt idx="98">
                  <c:v>1.1408142314047551E-3</c:v>
                </c:pt>
                <c:pt idx="99">
                  <c:v>1.1445668063676613E-3</c:v>
                </c:pt>
                <c:pt idx="100">
                  <c:v>1.0530552497192568E-3</c:v>
                </c:pt>
                <c:pt idx="101">
                  <c:v>1.1333728300530626E-3</c:v>
                </c:pt>
                <c:pt idx="102">
                  <c:v>1.0492583771726488E-3</c:v>
                </c:pt>
                <c:pt idx="103">
                  <c:v>1.0933792258798313E-3</c:v>
                </c:pt>
                <c:pt idx="104">
                  <c:v>1.1093484759096177E-3</c:v>
                </c:pt>
                <c:pt idx="105">
                  <c:v>1.0674676040379721E-3</c:v>
                </c:pt>
                <c:pt idx="106">
                  <c:v>9.8330462851096111E-4</c:v>
                </c:pt>
                <c:pt idx="107">
                  <c:v>1.0527866532448642E-3</c:v>
                </c:pt>
                <c:pt idx="108">
                  <c:v>1.0433479463411181E-3</c:v>
                </c:pt>
                <c:pt idx="109">
                  <c:v>1.0267931643736918E-3</c:v>
                </c:pt>
                <c:pt idx="110">
                  <c:v>1.0257064031779014E-3</c:v>
                </c:pt>
                <c:pt idx="111">
                  <c:v>1.1354680891352738E-3</c:v>
                </c:pt>
                <c:pt idx="112">
                  <c:v>1.1781671731772403E-3</c:v>
                </c:pt>
                <c:pt idx="113">
                  <c:v>1.1997800535102261E-3</c:v>
                </c:pt>
                <c:pt idx="114">
                  <c:v>1.1786290988777563E-3</c:v>
                </c:pt>
                <c:pt idx="115">
                  <c:v>1.1699868626529057E-3</c:v>
                </c:pt>
                <c:pt idx="116">
                  <c:v>1.3006931055205122E-3</c:v>
                </c:pt>
                <c:pt idx="117">
                  <c:v>1.3642848592210518E-3</c:v>
                </c:pt>
                <c:pt idx="118">
                  <c:v>1.3803077726707235E-3</c:v>
                </c:pt>
                <c:pt idx="119">
                  <c:v>1.3258428814254034E-3</c:v>
                </c:pt>
                <c:pt idx="120">
                  <c:v>1.4223258855761678E-3</c:v>
                </c:pt>
                <c:pt idx="121">
                  <c:v>1.4687059021474807E-3</c:v>
                </c:pt>
                <c:pt idx="122">
                  <c:v>1.5542111131815854E-3</c:v>
                </c:pt>
                <c:pt idx="123">
                  <c:v>1.5398546504416519E-3</c:v>
                </c:pt>
                <c:pt idx="124">
                  <c:v>1.6079893300915246E-3</c:v>
                </c:pt>
                <c:pt idx="125">
                  <c:v>1.6801342748436665E-3</c:v>
                </c:pt>
                <c:pt idx="126">
                  <c:v>1.907948705870602E-3</c:v>
                </c:pt>
                <c:pt idx="127">
                  <c:v>1.8681995790678545E-3</c:v>
                </c:pt>
                <c:pt idx="128">
                  <c:v>1.9535190273403382E-3</c:v>
                </c:pt>
                <c:pt idx="129">
                  <c:v>2.2628817966882822E-3</c:v>
                </c:pt>
                <c:pt idx="130">
                  <c:v>2.4041280450267238E-3</c:v>
                </c:pt>
                <c:pt idx="131">
                  <c:v>2.5806168827021336E-3</c:v>
                </c:pt>
                <c:pt idx="132">
                  <c:v>2.7190074031692309E-3</c:v>
                </c:pt>
                <c:pt idx="133">
                  <c:v>2.9986813424197883E-3</c:v>
                </c:pt>
                <c:pt idx="134">
                  <c:v>3.0326556427920175E-3</c:v>
                </c:pt>
                <c:pt idx="135">
                  <c:v>3.0325326772861773E-3</c:v>
                </c:pt>
                <c:pt idx="136">
                  <c:v>3.0794529722332187E-3</c:v>
                </c:pt>
                <c:pt idx="137">
                  <c:v>3.2775809172499665E-3</c:v>
                </c:pt>
                <c:pt idx="138">
                  <c:v>3.3946426291912137E-3</c:v>
                </c:pt>
                <c:pt idx="139">
                  <c:v>3.1986067235906012E-3</c:v>
                </c:pt>
                <c:pt idx="140">
                  <c:v>3.2684955745560522E-3</c:v>
                </c:pt>
                <c:pt idx="141">
                  <c:v>3.1243265040510285E-3</c:v>
                </c:pt>
                <c:pt idx="142">
                  <c:v>3.3083359144858888E-3</c:v>
                </c:pt>
                <c:pt idx="143">
                  <c:v>3.3857275762814959E-3</c:v>
                </c:pt>
                <c:pt idx="144">
                  <c:v>3.1126559855729264E-3</c:v>
                </c:pt>
                <c:pt idx="145">
                  <c:v>3.2769842571511616E-3</c:v>
                </c:pt>
                <c:pt idx="146">
                  <c:v>3.1175698915526465E-3</c:v>
                </c:pt>
                <c:pt idx="147">
                  <c:v>3.2752861006992823E-3</c:v>
                </c:pt>
                <c:pt idx="148">
                  <c:v>3.1995404706675139E-3</c:v>
                </c:pt>
                <c:pt idx="149">
                  <c:v>3.0556412935294694E-3</c:v>
                </c:pt>
                <c:pt idx="150">
                  <c:v>3.2367404258680527E-3</c:v>
                </c:pt>
                <c:pt idx="151">
                  <c:v>3.061650738371413E-3</c:v>
                </c:pt>
                <c:pt idx="152">
                  <c:v>3.0443286977889089E-3</c:v>
                </c:pt>
                <c:pt idx="153">
                  <c:v>2.8985247786506778E-3</c:v>
                </c:pt>
                <c:pt idx="154">
                  <c:v>2.8626498940006319E-3</c:v>
                </c:pt>
                <c:pt idx="155">
                  <c:v>2.9216142529602724E-3</c:v>
                </c:pt>
                <c:pt idx="156">
                  <c:v>2.791981858705714E-3</c:v>
                </c:pt>
                <c:pt idx="157">
                  <c:v>2.8439117441588784E-3</c:v>
                </c:pt>
                <c:pt idx="158">
                  <c:v>2.76947754678733E-3</c:v>
                </c:pt>
                <c:pt idx="159">
                  <c:v>2.9697347173626696E-3</c:v>
                </c:pt>
                <c:pt idx="160">
                  <c:v>2.8735672990893076E-3</c:v>
                </c:pt>
                <c:pt idx="161">
                  <c:v>2.9348332005818272E-3</c:v>
                </c:pt>
                <c:pt idx="162">
                  <c:v>2.8662220266461938E-3</c:v>
                </c:pt>
                <c:pt idx="163">
                  <c:v>2.7503263675186787E-3</c:v>
                </c:pt>
                <c:pt idx="164">
                  <c:v>2.7519746606466783E-3</c:v>
                </c:pt>
                <c:pt idx="165">
                  <c:v>2.5727558904755721E-3</c:v>
                </c:pt>
                <c:pt idx="166">
                  <c:v>2.5286811398209127E-3</c:v>
                </c:pt>
                <c:pt idx="167">
                  <c:v>2.5090448513060857E-3</c:v>
                </c:pt>
                <c:pt idx="168">
                  <c:v>2.5391040979995754E-3</c:v>
                </c:pt>
                <c:pt idx="169">
                  <c:v>2.5989145053143554E-3</c:v>
                </c:pt>
                <c:pt idx="170">
                  <c:v>2.4760451801467283E-3</c:v>
                </c:pt>
                <c:pt idx="171">
                  <c:v>2.4489531680710812E-3</c:v>
                </c:pt>
                <c:pt idx="172">
                  <c:v>2.3066198052896798E-3</c:v>
                </c:pt>
                <c:pt idx="173">
                  <c:v>2.4493884748109187E-3</c:v>
                </c:pt>
                <c:pt idx="174">
                  <c:v>2.2398752821531816E-3</c:v>
                </c:pt>
                <c:pt idx="175">
                  <c:v>2.3333536872899088E-3</c:v>
                </c:pt>
                <c:pt idx="176">
                  <c:v>2.5315118973007603E-3</c:v>
                </c:pt>
                <c:pt idx="177">
                  <c:v>2.4026393376942634E-3</c:v>
                </c:pt>
                <c:pt idx="178">
                  <c:v>2.6010859571549494E-3</c:v>
                </c:pt>
                <c:pt idx="179">
                  <c:v>2.690321210194213E-3</c:v>
                </c:pt>
                <c:pt idx="180">
                  <c:v>2.7299068067372684E-3</c:v>
                </c:pt>
                <c:pt idx="181">
                  <c:v>2.8584454092657249E-3</c:v>
                </c:pt>
                <c:pt idx="182">
                  <c:v>2.9437169266052468E-3</c:v>
                </c:pt>
                <c:pt idx="183">
                  <c:v>3.5404139780669574E-3</c:v>
                </c:pt>
                <c:pt idx="184">
                  <c:v>4.2254642548660926E-3</c:v>
                </c:pt>
                <c:pt idx="185">
                  <c:v>5.40302928063063E-3</c:v>
                </c:pt>
                <c:pt idx="186">
                  <c:v>7.1044397013711102E-3</c:v>
                </c:pt>
                <c:pt idx="187">
                  <c:v>9.8562170598963782E-3</c:v>
                </c:pt>
                <c:pt idx="188">
                  <c:v>1.3972363303996316E-2</c:v>
                </c:pt>
                <c:pt idx="189">
                  <c:v>1.7436613732019251E-2</c:v>
                </c:pt>
                <c:pt idx="190">
                  <c:v>2.0788956826063156E-2</c:v>
                </c:pt>
                <c:pt idx="191">
                  <c:v>2.3339978218226452E-2</c:v>
                </c:pt>
                <c:pt idx="192">
                  <c:v>2.6563407708546746E-2</c:v>
                </c:pt>
                <c:pt idx="193">
                  <c:v>2.5820686469088274E-2</c:v>
                </c:pt>
                <c:pt idx="194">
                  <c:v>2.4529674620304771E-2</c:v>
                </c:pt>
                <c:pt idx="195">
                  <c:v>2.309601990928797E-2</c:v>
                </c:pt>
                <c:pt idx="196">
                  <c:v>1.9409408364892126E-2</c:v>
                </c:pt>
                <c:pt idx="197">
                  <c:v>1.6081798194757808E-2</c:v>
                </c:pt>
                <c:pt idx="198">
                  <c:v>1.3444940487788085E-2</c:v>
                </c:pt>
                <c:pt idx="199">
                  <c:v>1.1649548843489326E-2</c:v>
                </c:pt>
                <c:pt idx="200">
                  <c:v>1.0772616708241029E-2</c:v>
                </c:pt>
                <c:pt idx="201">
                  <c:v>1.0974477237235727E-2</c:v>
                </c:pt>
                <c:pt idx="202">
                  <c:v>1.1076468858655373E-2</c:v>
                </c:pt>
                <c:pt idx="203">
                  <c:v>1.1780504333037902E-2</c:v>
                </c:pt>
                <c:pt idx="204">
                  <c:v>1.3464917727893218E-2</c:v>
                </c:pt>
                <c:pt idx="205">
                  <c:v>1.6153276084312815E-2</c:v>
                </c:pt>
                <c:pt idx="206">
                  <c:v>1.8312753005337551E-2</c:v>
                </c:pt>
                <c:pt idx="207">
                  <c:v>2.2096159540748318E-2</c:v>
                </c:pt>
                <c:pt idx="208">
                  <c:v>2.6681241093381478E-2</c:v>
                </c:pt>
                <c:pt idx="209">
                  <c:v>3.4473127657672305E-2</c:v>
                </c:pt>
                <c:pt idx="210">
                  <c:v>4.1721583611262818E-2</c:v>
                </c:pt>
                <c:pt idx="211">
                  <c:v>5.2299424244835378E-2</c:v>
                </c:pt>
                <c:pt idx="212">
                  <c:v>6.6579768796630495E-2</c:v>
                </c:pt>
                <c:pt idx="213">
                  <c:v>8.2911370071905674E-2</c:v>
                </c:pt>
                <c:pt idx="214">
                  <c:v>0.10527021077369574</c:v>
                </c:pt>
                <c:pt idx="215">
                  <c:v>0.13064190694530409</c:v>
                </c:pt>
                <c:pt idx="216">
                  <c:v>0.17267198993493404</c:v>
                </c:pt>
                <c:pt idx="217">
                  <c:v>0.21408902435196575</c:v>
                </c:pt>
                <c:pt idx="218">
                  <c:v>0.25998056363264754</c:v>
                </c:pt>
                <c:pt idx="219">
                  <c:v>0.33503874125038091</c:v>
                </c:pt>
                <c:pt idx="220">
                  <c:v>0.4044263371205486</c:v>
                </c:pt>
                <c:pt idx="221">
                  <c:v>0.49045821958784724</c:v>
                </c:pt>
                <c:pt idx="222">
                  <c:v>0.5722952209513501</c:v>
                </c:pt>
                <c:pt idx="223">
                  <c:v>0.66330048871256109</c:v>
                </c:pt>
                <c:pt idx="224">
                  <c:v>0.75425692284692702</c:v>
                </c:pt>
                <c:pt idx="225">
                  <c:v>0.84794132315697623</c:v>
                </c:pt>
                <c:pt idx="226">
                  <c:v>0.89959548010819446</c:v>
                </c:pt>
                <c:pt idx="227">
                  <c:v>0.93308826273665435</c:v>
                </c:pt>
                <c:pt idx="228">
                  <c:v>0.98441327102839105</c:v>
                </c:pt>
                <c:pt idx="229">
                  <c:v>1</c:v>
                </c:pt>
                <c:pt idx="230">
                  <c:v>0.99391576868351983</c:v>
                </c:pt>
                <c:pt idx="231">
                  <c:v>0.95279300988791304</c:v>
                </c:pt>
                <c:pt idx="232">
                  <c:v>0.89929715058162352</c:v>
                </c:pt>
                <c:pt idx="233">
                  <c:v>0.8221122990308084</c:v>
                </c:pt>
                <c:pt idx="234">
                  <c:v>0.76340975401134037</c:v>
                </c:pt>
                <c:pt idx="235">
                  <c:v>0.6736313871109767</c:v>
                </c:pt>
                <c:pt idx="236">
                  <c:v>0.59533753318927518</c:v>
                </c:pt>
                <c:pt idx="237">
                  <c:v>0.52347714290160219</c:v>
                </c:pt>
                <c:pt idx="238">
                  <c:v>0.4806686596968715</c:v>
                </c:pt>
                <c:pt idx="239">
                  <c:v>0.42804666292269805</c:v>
                </c:pt>
                <c:pt idx="240">
                  <c:v>0.38470030409086242</c:v>
                </c:pt>
                <c:pt idx="241">
                  <c:v>0.34100344650197523</c:v>
                </c:pt>
                <c:pt idx="242">
                  <c:v>0.31146375007494537</c:v>
                </c:pt>
                <c:pt idx="243">
                  <c:v>0.2873037304968451</c:v>
                </c:pt>
                <c:pt idx="244">
                  <c:v>0.26452740204418257</c:v>
                </c:pt>
                <c:pt idx="245">
                  <c:v>0.25440560178629235</c:v>
                </c:pt>
                <c:pt idx="246">
                  <c:v>0.24065480893811939</c:v>
                </c:pt>
                <c:pt idx="247">
                  <c:v>0.22840218417237806</c:v>
                </c:pt>
                <c:pt idx="248">
                  <c:v>0.21581124543054114</c:v>
                </c:pt>
                <c:pt idx="249">
                  <c:v>0.2049081448308038</c:v>
                </c:pt>
                <c:pt idx="250">
                  <c:v>0.19354764633646884</c:v>
                </c:pt>
                <c:pt idx="251">
                  <c:v>0.18523778401899385</c:v>
                </c:pt>
                <c:pt idx="252">
                  <c:v>0.18084162249737307</c:v>
                </c:pt>
                <c:pt idx="253">
                  <c:v>0.17348869137480871</c:v>
                </c:pt>
                <c:pt idx="254">
                  <c:v>0.16991005154687341</c:v>
                </c:pt>
                <c:pt idx="255">
                  <c:v>0.16498824749948285</c:v>
                </c:pt>
                <c:pt idx="256">
                  <c:v>0.15510949687970094</c:v>
                </c:pt>
                <c:pt idx="257">
                  <c:v>0.15065769911086585</c:v>
                </c:pt>
                <c:pt idx="258">
                  <c:v>0.14442440111728044</c:v>
                </c:pt>
                <c:pt idx="259">
                  <c:v>0.14277838449392363</c:v>
                </c:pt>
                <c:pt idx="260">
                  <c:v>0.13393617507581679</c:v>
                </c:pt>
                <c:pt idx="261">
                  <c:v>0.13366355247428521</c:v>
                </c:pt>
                <c:pt idx="262">
                  <c:v>0.13065504935066774</c:v>
                </c:pt>
                <c:pt idx="263">
                  <c:v>0.12113718921571563</c:v>
                </c:pt>
                <c:pt idx="264">
                  <c:v>0.12199295410126224</c:v>
                </c:pt>
                <c:pt idx="265">
                  <c:v>0.11716921192734553</c:v>
                </c:pt>
                <c:pt idx="266">
                  <c:v>0.11052241876517709</c:v>
                </c:pt>
                <c:pt idx="267">
                  <c:v>0.10781135611181307</c:v>
                </c:pt>
                <c:pt idx="268">
                  <c:v>0.10552142946874739</c:v>
                </c:pt>
                <c:pt idx="269">
                  <c:v>0.10128402960424751</c:v>
                </c:pt>
                <c:pt idx="270">
                  <c:v>9.8822873257934957E-2</c:v>
                </c:pt>
                <c:pt idx="271">
                  <c:v>9.5801563828779024E-2</c:v>
                </c:pt>
                <c:pt idx="272">
                  <c:v>9.4882032333529723E-2</c:v>
                </c:pt>
                <c:pt idx="273">
                  <c:v>9.3718506684856331E-2</c:v>
                </c:pt>
                <c:pt idx="274">
                  <c:v>8.9517579538460471E-2</c:v>
                </c:pt>
                <c:pt idx="275">
                  <c:v>8.7875986928563424E-2</c:v>
                </c:pt>
                <c:pt idx="276">
                  <c:v>8.7315780181628347E-2</c:v>
                </c:pt>
                <c:pt idx="277">
                  <c:v>8.3230757135672462E-2</c:v>
                </c:pt>
                <c:pt idx="278">
                  <c:v>8.2534852916776091E-2</c:v>
                </c:pt>
                <c:pt idx="279">
                  <c:v>8.2277598192829995E-2</c:v>
                </c:pt>
                <c:pt idx="280">
                  <c:v>7.8170674803683837E-2</c:v>
                </c:pt>
                <c:pt idx="281">
                  <c:v>7.7133070497875919E-2</c:v>
                </c:pt>
                <c:pt idx="282">
                  <c:v>7.555656420699508E-2</c:v>
                </c:pt>
                <c:pt idx="283">
                  <c:v>7.2706458796247E-2</c:v>
                </c:pt>
                <c:pt idx="284">
                  <c:v>6.8967415864012088E-2</c:v>
                </c:pt>
                <c:pt idx="285">
                  <c:v>6.5451902389352015E-2</c:v>
                </c:pt>
                <c:pt idx="286">
                  <c:v>6.106403874188189E-2</c:v>
                </c:pt>
                <c:pt idx="287">
                  <c:v>5.8761248281728941E-2</c:v>
                </c:pt>
                <c:pt idx="288">
                  <c:v>5.4558627905199872E-2</c:v>
                </c:pt>
                <c:pt idx="289">
                  <c:v>5.2250629013920392E-2</c:v>
                </c:pt>
                <c:pt idx="290">
                  <c:v>5.0175917060489482E-2</c:v>
                </c:pt>
                <c:pt idx="291">
                  <c:v>4.5593046452587105E-2</c:v>
                </c:pt>
                <c:pt idx="292">
                  <c:v>4.5724325067925883E-2</c:v>
                </c:pt>
                <c:pt idx="293">
                  <c:v>4.2688769234460765E-2</c:v>
                </c:pt>
                <c:pt idx="294">
                  <c:v>3.9228822199552232E-2</c:v>
                </c:pt>
                <c:pt idx="295">
                  <c:v>3.8621270555229563E-2</c:v>
                </c:pt>
                <c:pt idx="296">
                  <c:v>3.6023711318996447E-2</c:v>
                </c:pt>
                <c:pt idx="297">
                  <c:v>3.432479401325713E-2</c:v>
                </c:pt>
                <c:pt idx="298">
                  <c:v>3.3995682018392148E-2</c:v>
                </c:pt>
                <c:pt idx="299">
                  <c:v>3.215326458593637E-2</c:v>
                </c:pt>
                <c:pt idx="300">
                  <c:v>3.1613200174063376E-2</c:v>
                </c:pt>
                <c:pt idx="301">
                  <c:v>3.1835658086188184E-2</c:v>
                </c:pt>
                <c:pt idx="302">
                  <c:v>3.0971519007333616E-2</c:v>
                </c:pt>
                <c:pt idx="303">
                  <c:v>2.9963886821293525E-2</c:v>
                </c:pt>
                <c:pt idx="304">
                  <c:v>2.9179059490480504E-2</c:v>
                </c:pt>
                <c:pt idx="305">
                  <c:v>2.7656941511215869E-2</c:v>
                </c:pt>
                <c:pt idx="306">
                  <c:v>2.7342597328372322E-2</c:v>
                </c:pt>
                <c:pt idx="307">
                  <c:v>2.6848607021939998E-2</c:v>
                </c:pt>
                <c:pt idx="308">
                  <c:v>2.6416502841710352E-2</c:v>
                </c:pt>
                <c:pt idx="309">
                  <c:v>2.5453063412377793E-2</c:v>
                </c:pt>
                <c:pt idx="310">
                  <c:v>2.5166008388839742E-2</c:v>
                </c:pt>
                <c:pt idx="311">
                  <c:v>2.4185746757051291E-2</c:v>
                </c:pt>
                <c:pt idx="312">
                  <c:v>2.3470162619963368E-2</c:v>
                </c:pt>
                <c:pt idx="313">
                  <c:v>2.2217552329077028E-2</c:v>
                </c:pt>
                <c:pt idx="314">
                  <c:v>2.1431378965113639E-2</c:v>
                </c:pt>
                <c:pt idx="315">
                  <c:v>1.998258703139524E-2</c:v>
                </c:pt>
                <c:pt idx="316">
                  <c:v>1.9111784475495004E-2</c:v>
                </c:pt>
                <c:pt idx="317">
                  <c:v>1.8165172391345314E-2</c:v>
                </c:pt>
                <c:pt idx="318">
                  <c:v>1.7329637350093553E-2</c:v>
                </c:pt>
                <c:pt idx="319">
                  <c:v>1.67184253701495E-2</c:v>
                </c:pt>
                <c:pt idx="320">
                  <c:v>1.5515147816239411E-2</c:v>
                </c:pt>
                <c:pt idx="321">
                  <c:v>1.5075066116667785E-2</c:v>
                </c:pt>
                <c:pt idx="322">
                  <c:v>1.3458658642309954E-2</c:v>
                </c:pt>
                <c:pt idx="323">
                  <c:v>1.2674981580612896E-2</c:v>
                </c:pt>
                <c:pt idx="324">
                  <c:v>1.173458718751272E-2</c:v>
                </c:pt>
                <c:pt idx="325">
                  <c:v>1.1243446980157485E-2</c:v>
                </c:pt>
                <c:pt idx="326">
                  <c:v>1.0292449684870406E-2</c:v>
                </c:pt>
                <c:pt idx="327">
                  <c:v>1.0102727938745676E-2</c:v>
                </c:pt>
                <c:pt idx="328">
                  <c:v>9.0014813503475274E-3</c:v>
                </c:pt>
                <c:pt idx="329">
                  <c:v>8.7217982425691898E-3</c:v>
                </c:pt>
                <c:pt idx="330">
                  <c:v>8.2087072371547515E-3</c:v>
                </c:pt>
                <c:pt idx="331">
                  <c:v>7.8925440465128279E-3</c:v>
                </c:pt>
                <c:pt idx="332">
                  <c:v>7.3726300665277952E-3</c:v>
                </c:pt>
                <c:pt idx="333">
                  <c:v>6.9610914174411181E-3</c:v>
                </c:pt>
                <c:pt idx="334">
                  <c:v>6.5080433781791805E-3</c:v>
                </c:pt>
                <c:pt idx="335">
                  <c:v>5.7425315660406227E-3</c:v>
                </c:pt>
                <c:pt idx="336">
                  <c:v>5.7653124044116898E-3</c:v>
                </c:pt>
                <c:pt idx="337">
                  <c:v>5.5596161070547582E-3</c:v>
                </c:pt>
                <c:pt idx="338">
                  <c:v>5.0252453574527985E-3</c:v>
                </c:pt>
                <c:pt idx="339">
                  <c:v>4.4920230262726147E-3</c:v>
                </c:pt>
                <c:pt idx="340">
                  <c:v>4.6470808244844742E-3</c:v>
                </c:pt>
                <c:pt idx="341">
                  <c:v>4.1964757124300835E-3</c:v>
                </c:pt>
                <c:pt idx="342">
                  <c:v>4.0668773518508236E-3</c:v>
                </c:pt>
                <c:pt idx="343">
                  <c:v>3.592456843065894E-3</c:v>
                </c:pt>
                <c:pt idx="344">
                  <c:v>3.4623252121121348E-3</c:v>
                </c:pt>
                <c:pt idx="345">
                  <c:v>3.1988811445783877E-3</c:v>
                </c:pt>
                <c:pt idx="346">
                  <c:v>3.0896884193361367E-3</c:v>
                </c:pt>
                <c:pt idx="347">
                  <c:v>2.9367108958158398E-3</c:v>
                </c:pt>
                <c:pt idx="348">
                  <c:v>2.9360734002015104E-3</c:v>
                </c:pt>
                <c:pt idx="349">
                  <c:v>2.7536560384513677E-3</c:v>
                </c:pt>
                <c:pt idx="350">
                  <c:v>2.6325356165185537E-3</c:v>
                </c:pt>
                <c:pt idx="351">
                  <c:v>2.6599007906220658E-3</c:v>
                </c:pt>
                <c:pt idx="352">
                  <c:v>2.6749073906754267E-3</c:v>
                </c:pt>
                <c:pt idx="353">
                  <c:v>2.4294588908924139E-3</c:v>
                </c:pt>
                <c:pt idx="354">
                  <c:v>2.2916401001006662E-3</c:v>
                </c:pt>
                <c:pt idx="355">
                  <c:v>2.2230989070128266E-3</c:v>
                </c:pt>
                <c:pt idx="356">
                  <c:v>2.3785275199575836E-3</c:v>
                </c:pt>
                <c:pt idx="357">
                  <c:v>2.105262047627027E-3</c:v>
                </c:pt>
                <c:pt idx="358">
                  <c:v>1.9816914570940426E-3</c:v>
                </c:pt>
                <c:pt idx="359">
                  <c:v>1.8542800129368589E-3</c:v>
                </c:pt>
                <c:pt idx="360">
                  <c:v>1.8577037240616213E-3</c:v>
                </c:pt>
                <c:pt idx="361">
                  <c:v>1.7218620198751458E-3</c:v>
                </c:pt>
                <c:pt idx="362">
                  <c:v>1.617413116543094E-3</c:v>
                </c:pt>
                <c:pt idx="363">
                  <c:v>1.5396101537866835E-3</c:v>
                </c:pt>
                <c:pt idx="364">
                  <c:v>1.4246880503414995E-3</c:v>
                </c:pt>
                <c:pt idx="365">
                  <c:v>1.3089204499362641E-3</c:v>
                </c:pt>
                <c:pt idx="366">
                  <c:v>1.1032925143503651E-3</c:v>
                </c:pt>
                <c:pt idx="367">
                  <c:v>1.091222481581133E-3</c:v>
                </c:pt>
                <c:pt idx="368">
                  <c:v>1.0414954752528327E-3</c:v>
                </c:pt>
                <c:pt idx="369">
                  <c:v>8.9237867347992893E-4</c:v>
                </c:pt>
                <c:pt idx="370">
                  <c:v>8.1584163955421437E-4</c:v>
                </c:pt>
                <c:pt idx="371">
                  <c:v>8.0463290355681097E-4</c:v>
                </c:pt>
                <c:pt idx="372">
                  <c:v>7.281331541784833E-4</c:v>
                </c:pt>
                <c:pt idx="373">
                  <c:v>6.8662600985593808E-4</c:v>
                </c:pt>
                <c:pt idx="374">
                  <c:v>6.7381517357943655E-4</c:v>
                </c:pt>
                <c:pt idx="375">
                  <c:v>6.1469262794743528E-4</c:v>
                </c:pt>
                <c:pt idx="376">
                  <c:v>4.3634492594442727E-4</c:v>
                </c:pt>
                <c:pt idx="377">
                  <c:v>5.2170653265809865E-4</c:v>
                </c:pt>
                <c:pt idx="378">
                  <c:v>4.5985563377953206E-4</c:v>
                </c:pt>
                <c:pt idx="379">
                  <c:v>4.1197220962317828E-4</c:v>
                </c:pt>
                <c:pt idx="380">
                  <c:v>4.1744329193206189E-4</c:v>
                </c:pt>
                <c:pt idx="381">
                  <c:v>4.1917647143104101E-4</c:v>
                </c:pt>
                <c:pt idx="382">
                  <c:v>4.0914319121126237E-4</c:v>
                </c:pt>
                <c:pt idx="383">
                  <c:v>3.7419710168431515E-4</c:v>
                </c:pt>
                <c:pt idx="384">
                  <c:v>3.4378541061650335E-4</c:v>
                </c:pt>
                <c:pt idx="385">
                  <c:v>3.701172778402759E-4</c:v>
                </c:pt>
                <c:pt idx="386">
                  <c:v>2.5416849997034815E-4</c:v>
                </c:pt>
                <c:pt idx="387">
                  <c:v>2.6239264114888276E-4</c:v>
                </c:pt>
                <c:pt idx="388">
                  <c:v>3.0365493637690374E-4</c:v>
                </c:pt>
                <c:pt idx="389">
                  <c:v>3.0665454713922722E-4</c:v>
                </c:pt>
                <c:pt idx="390">
                  <c:v>2.6285948021605691E-4</c:v>
                </c:pt>
                <c:pt idx="391">
                  <c:v>2.7673918208760397E-4</c:v>
                </c:pt>
                <c:pt idx="392">
                  <c:v>2.0449551289375819E-4</c:v>
                </c:pt>
                <c:pt idx="393">
                  <c:v>2.2051492497020638E-4</c:v>
                </c:pt>
                <c:pt idx="394">
                  <c:v>2.1544256415147726E-4</c:v>
                </c:pt>
                <c:pt idx="395">
                  <c:v>1.9780023850034535E-4</c:v>
                </c:pt>
                <c:pt idx="396">
                  <c:v>1.6383034676266292E-4</c:v>
                </c:pt>
                <c:pt idx="397">
                  <c:v>1.7167809578758615E-4</c:v>
                </c:pt>
                <c:pt idx="398">
                  <c:v>1.5113388677483319E-4</c:v>
                </c:pt>
                <c:pt idx="399">
                  <c:v>1.4067605849238379E-4</c:v>
                </c:pt>
                <c:pt idx="400">
                  <c:v>1.279433776421153E-4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D5E-46E4-9846-7A4C030C84C7}"/>
            </c:ext>
          </c:extLst>
        </c:ser>
        <c:ser>
          <c:idx val="4"/>
          <c:order val="4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Feuil1!$H$2:$H$402</c:f>
              <c:numCache>
                <c:formatCode>General</c:formatCode>
                <c:ptCount val="401"/>
                <c:pt idx="0">
                  <c:v>650</c:v>
                </c:pt>
                <c:pt idx="1">
                  <c:v>650.5</c:v>
                </c:pt>
                <c:pt idx="2">
                  <c:v>651</c:v>
                </c:pt>
                <c:pt idx="3">
                  <c:v>651.5</c:v>
                </c:pt>
                <c:pt idx="4">
                  <c:v>652</c:v>
                </c:pt>
                <c:pt idx="5">
                  <c:v>652.5</c:v>
                </c:pt>
                <c:pt idx="6">
                  <c:v>653</c:v>
                </c:pt>
                <c:pt idx="7">
                  <c:v>653.5</c:v>
                </c:pt>
                <c:pt idx="8">
                  <c:v>654</c:v>
                </c:pt>
                <c:pt idx="9">
                  <c:v>654.5</c:v>
                </c:pt>
                <c:pt idx="10">
                  <c:v>655</c:v>
                </c:pt>
                <c:pt idx="11">
                  <c:v>655.5</c:v>
                </c:pt>
                <c:pt idx="12">
                  <c:v>656</c:v>
                </c:pt>
                <c:pt idx="13">
                  <c:v>656.5</c:v>
                </c:pt>
                <c:pt idx="14">
                  <c:v>657</c:v>
                </c:pt>
                <c:pt idx="15">
                  <c:v>657.5</c:v>
                </c:pt>
                <c:pt idx="16">
                  <c:v>658</c:v>
                </c:pt>
                <c:pt idx="17">
                  <c:v>658.5</c:v>
                </c:pt>
                <c:pt idx="18">
                  <c:v>659</c:v>
                </c:pt>
                <c:pt idx="19">
                  <c:v>659.5</c:v>
                </c:pt>
                <c:pt idx="20">
                  <c:v>660</c:v>
                </c:pt>
                <c:pt idx="21">
                  <c:v>660.5</c:v>
                </c:pt>
                <c:pt idx="22">
                  <c:v>661</c:v>
                </c:pt>
                <c:pt idx="23">
                  <c:v>661.5</c:v>
                </c:pt>
                <c:pt idx="24">
                  <c:v>662</c:v>
                </c:pt>
                <c:pt idx="25">
                  <c:v>662.5</c:v>
                </c:pt>
                <c:pt idx="26">
                  <c:v>663</c:v>
                </c:pt>
                <c:pt idx="27">
                  <c:v>663.5</c:v>
                </c:pt>
                <c:pt idx="28">
                  <c:v>664</c:v>
                </c:pt>
                <c:pt idx="29">
                  <c:v>664.5</c:v>
                </c:pt>
                <c:pt idx="30">
                  <c:v>665</c:v>
                </c:pt>
                <c:pt idx="31">
                  <c:v>665.5</c:v>
                </c:pt>
                <c:pt idx="32">
                  <c:v>666</c:v>
                </c:pt>
                <c:pt idx="33">
                  <c:v>666.5</c:v>
                </c:pt>
                <c:pt idx="34">
                  <c:v>667</c:v>
                </c:pt>
                <c:pt idx="35">
                  <c:v>667.5</c:v>
                </c:pt>
                <c:pt idx="36">
                  <c:v>668</c:v>
                </c:pt>
                <c:pt idx="37">
                  <c:v>668.5</c:v>
                </c:pt>
                <c:pt idx="38">
                  <c:v>669</c:v>
                </c:pt>
                <c:pt idx="39">
                  <c:v>669.5</c:v>
                </c:pt>
                <c:pt idx="40">
                  <c:v>670</c:v>
                </c:pt>
                <c:pt idx="41">
                  <c:v>670.5</c:v>
                </c:pt>
                <c:pt idx="42">
                  <c:v>671</c:v>
                </c:pt>
                <c:pt idx="43">
                  <c:v>671.5</c:v>
                </c:pt>
                <c:pt idx="44">
                  <c:v>672</c:v>
                </c:pt>
                <c:pt idx="45">
                  <c:v>672.5</c:v>
                </c:pt>
                <c:pt idx="46">
                  <c:v>673</c:v>
                </c:pt>
                <c:pt idx="47">
                  <c:v>673.5</c:v>
                </c:pt>
                <c:pt idx="48">
                  <c:v>674</c:v>
                </c:pt>
                <c:pt idx="49">
                  <c:v>674.5</c:v>
                </c:pt>
                <c:pt idx="50">
                  <c:v>675</c:v>
                </c:pt>
                <c:pt idx="51">
                  <c:v>675.5</c:v>
                </c:pt>
                <c:pt idx="52">
                  <c:v>676</c:v>
                </c:pt>
                <c:pt idx="53">
                  <c:v>676.5</c:v>
                </c:pt>
                <c:pt idx="54">
                  <c:v>677</c:v>
                </c:pt>
                <c:pt idx="55">
                  <c:v>677.5</c:v>
                </c:pt>
                <c:pt idx="56">
                  <c:v>678</c:v>
                </c:pt>
                <c:pt idx="57">
                  <c:v>678.5</c:v>
                </c:pt>
                <c:pt idx="58">
                  <c:v>679</c:v>
                </c:pt>
                <c:pt idx="59">
                  <c:v>679.5</c:v>
                </c:pt>
                <c:pt idx="60">
                  <c:v>680</c:v>
                </c:pt>
                <c:pt idx="61">
                  <c:v>680.5</c:v>
                </c:pt>
                <c:pt idx="62">
                  <c:v>681</c:v>
                </c:pt>
                <c:pt idx="63">
                  <c:v>681.5</c:v>
                </c:pt>
                <c:pt idx="64">
                  <c:v>682</c:v>
                </c:pt>
                <c:pt idx="65">
                  <c:v>682.5</c:v>
                </c:pt>
                <c:pt idx="66">
                  <c:v>683</c:v>
                </c:pt>
                <c:pt idx="67">
                  <c:v>683.5</c:v>
                </c:pt>
                <c:pt idx="68">
                  <c:v>684</c:v>
                </c:pt>
                <c:pt idx="69">
                  <c:v>684.5</c:v>
                </c:pt>
                <c:pt idx="70">
                  <c:v>685</c:v>
                </c:pt>
                <c:pt idx="71">
                  <c:v>685.5</c:v>
                </c:pt>
                <c:pt idx="72">
                  <c:v>686</c:v>
                </c:pt>
                <c:pt idx="73">
                  <c:v>686.5</c:v>
                </c:pt>
                <c:pt idx="74">
                  <c:v>687</c:v>
                </c:pt>
                <c:pt idx="75">
                  <c:v>687.5</c:v>
                </c:pt>
                <c:pt idx="76">
                  <c:v>688</c:v>
                </c:pt>
                <c:pt idx="77">
                  <c:v>688.5</c:v>
                </c:pt>
                <c:pt idx="78">
                  <c:v>689</c:v>
                </c:pt>
                <c:pt idx="79">
                  <c:v>689.5</c:v>
                </c:pt>
                <c:pt idx="80">
                  <c:v>690</c:v>
                </c:pt>
                <c:pt idx="81">
                  <c:v>690.5</c:v>
                </c:pt>
                <c:pt idx="82">
                  <c:v>691</c:v>
                </c:pt>
                <c:pt idx="83">
                  <c:v>691.5</c:v>
                </c:pt>
                <c:pt idx="84">
                  <c:v>692</c:v>
                </c:pt>
                <c:pt idx="85">
                  <c:v>692.5</c:v>
                </c:pt>
                <c:pt idx="86">
                  <c:v>693</c:v>
                </c:pt>
                <c:pt idx="87">
                  <c:v>693.5</c:v>
                </c:pt>
                <c:pt idx="88">
                  <c:v>694</c:v>
                </c:pt>
                <c:pt idx="89">
                  <c:v>694.5</c:v>
                </c:pt>
                <c:pt idx="90">
                  <c:v>695</c:v>
                </c:pt>
                <c:pt idx="91">
                  <c:v>695.5</c:v>
                </c:pt>
                <c:pt idx="92">
                  <c:v>696</c:v>
                </c:pt>
                <c:pt idx="93">
                  <c:v>696.5</c:v>
                </c:pt>
                <c:pt idx="94">
                  <c:v>697</c:v>
                </c:pt>
                <c:pt idx="95">
                  <c:v>697.5</c:v>
                </c:pt>
                <c:pt idx="96">
                  <c:v>698</c:v>
                </c:pt>
                <c:pt idx="97">
                  <c:v>698.5</c:v>
                </c:pt>
                <c:pt idx="98">
                  <c:v>699</c:v>
                </c:pt>
                <c:pt idx="99">
                  <c:v>699.5</c:v>
                </c:pt>
                <c:pt idx="100">
                  <c:v>700</c:v>
                </c:pt>
                <c:pt idx="101">
                  <c:v>700.5</c:v>
                </c:pt>
                <c:pt idx="102">
                  <c:v>701</c:v>
                </c:pt>
                <c:pt idx="103">
                  <c:v>701.5</c:v>
                </c:pt>
                <c:pt idx="104">
                  <c:v>702</c:v>
                </c:pt>
                <c:pt idx="105">
                  <c:v>702.5</c:v>
                </c:pt>
                <c:pt idx="106">
                  <c:v>703</c:v>
                </c:pt>
                <c:pt idx="107">
                  <c:v>703.5</c:v>
                </c:pt>
                <c:pt idx="108">
                  <c:v>704</c:v>
                </c:pt>
                <c:pt idx="109">
                  <c:v>704.5</c:v>
                </c:pt>
                <c:pt idx="110">
                  <c:v>705</c:v>
                </c:pt>
                <c:pt idx="111">
                  <c:v>705.5</c:v>
                </c:pt>
                <c:pt idx="112">
                  <c:v>706</c:v>
                </c:pt>
                <c:pt idx="113">
                  <c:v>706.5</c:v>
                </c:pt>
                <c:pt idx="114">
                  <c:v>707</c:v>
                </c:pt>
                <c:pt idx="115">
                  <c:v>707.5</c:v>
                </c:pt>
                <c:pt idx="116">
                  <c:v>708</c:v>
                </c:pt>
                <c:pt idx="117">
                  <c:v>708.5</c:v>
                </c:pt>
                <c:pt idx="118">
                  <c:v>709</c:v>
                </c:pt>
                <c:pt idx="119">
                  <c:v>709.5</c:v>
                </c:pt>
                <c:pt idx="120">
                  <c:v>710</c:v>
                </c:pt>
                <c:pt idx="121">
                  <c:v>710.5</c:v>
                </c:pt>
                <c:pt idx="122">
                  <c:v>711</c:v>
                </c:pt>
                <c:pt idx="123">
                  <c:v>711.5</c:v>
                </c:pt>
                <c:pt idx="124">
                  <c:v>712</c:v>
                </c:pt>
                <c:pt idx="125">
                  <c:v>712.5</c:v>
                </c:pt>
                <c:pt idx="126">
                  <c:v>713</c:v>
                </c:pt>
                <c:pt idx="127">
                  <c:v>713.5</c:v>
                </c:pt>
                <c:pt idx="128">
                  <c:v>714</c:v>
                </c:pt>
                <c:pt idx="129">
                  <c:v>714.5</c:v>
                </c:pt>
                <c:pt idx="130">
                  <c:v>715</c:v>
                </c:pt>
                <c:pt idx="131">
                  <c:v>715.5</c:v>
                </c:pt>
                <c:pt idx="132">
                  <c:v>716</c:v>
                </c:pt>
                <c:pt idx="133">
                  <c:v>716.5</c:v>
                </c:pt>
                <c:pt idx="134">
                  <c:v>717</c:v>
                </c:pt>
                <c:pt idx="135">
                  <c:v>717.5</c:v>
                </c:pt>
                <c:pt idx="136">
                  <c:v>718</c:v>
                </c:pt>
                <c:pt idx="137">
                  <c:v>718.5</c:v>
                </c:pt>
                <c:pt idx="138">
                  <c:v>719</c:v>
                </c:pt>
                <c:pt idx="139">
                  <c:v>719.5</c:v>
                </c:pt>
                <c:pt idx="140">
                  <c:v>720</c:v>
                </c:pt>
                <c:pt idx="141">
                  <c:v>720.5</c:v>
                </c:pt>
                <c:pt idx="142">
                  <c:v>721</c:v>
                </c:pt>
                <c:pt idx="143">
                  <c:v>721.5</c:v>
                </c:pt>
                <c:pt idx="144">
                  <c:v>722</c:v>
                </c:pt>
                <c:pt idx="145">
                  <c:v>722.5</c:v>
                </c:pt>
                <c:pt idx="146">
                  <c:v>723</c:v>
                </c:pt>
                <c:pt idx="147">
                  <c:v>723.5</c:v>
                </c:pt>
                <c:pt idx="148">
                  <c:v>724</c:v>
                </c:pt>
                <c:pt idx="149">
                  <c:v>724.5</c:v>
                </c:pt>
                <c:pt idx="150">
                  <c:v>725</c:v>
                </c:pt>
                <c:pt idx="151">
                  <c:v>725.5</c:v>
                </c:pt>
                <c:pt idx="152">
                  <c:v>726</c:v>
                </c:pt>
                <c:pt idx="153">
                  <c:v>726.5</c:v>
                </c:pt>
                <c:pt idx="154">
                  <c:v>727</c:v>
                </c:pt>
                <c:pt idx="155">
                  <c:v>727.5</c:v>
                </c:pt>
                <c:pt idx="156">
                  <c:v>728</c:v>
                </c:pt>
                <c:pt idx="157">
                  <c:v>728.5</c:v>
                </c:pt>
                <c:pt idx="158">
                  <c:v>729</c:v>
                </c:pt>
                <c:pt idx="159">
                  <c:v>729.5</c:v>
                </c:pt>
                <c:pt idx="160">
                  <c:v>730</c:v>
                </c:pt>
                <c:pt idx="161">
                  <c:v>730.5</c:v>
                </c:pt>
                <c:pt idx="162">
                  <c:v>731</c:v>
                </c:pt>
                <c:pt idx="163">
                  <c:v>731.5</c:v>
                </c:pt>
                <c:pt idx="164">
                  <c:v>732</c:v>
                </c:pt>
                <c:pt idx="165">
                  <c:v>732.5</c:v>
                </c:pt>
                <c:pt idx="166">
                  <c:v>733</c:v>
                </c:pt>
                <c:pt idx="167">
                  <c:v>733.5</c:v>
                </c:pt>
                <c:pt idx="168">
                  <c:v>734</c:v>
                </c:pt>
                <c:pt idx="169">
                  <c:v>734.5</c:v>
                </c:pt>
                <c:pt idx="170">
                  <c:v>735</c:v>
                </c:pt>
                <c:pt idx="171">
                  <c:v>735.5</c:v>
                </c:pt>
                <c:pt idx="172">
                  <c:v>736</c:v>
                </c:pt>
                <c:pt idx="173">
                  <c:v>736.5</c:v>
                </c:pt>
                <c:pt idx="174">
                  <c:v>737</c:v>
                </c:pt>
                <c:pt idx="175">
                  <c:v>737.5</c:v>
                </c:pt>
                <c:pt idx="176">
                  <c:v>738</c:v>
                </c:pt>
                <c:pt idx="177">
                  <c:v>738.5</c:v>
                </c:pt>
                <c:pt idx="178">
                  <c:v>739</c:v>
                </c:pt>
                <c:pt idx="179">
                  <c:v>739.5</c:v>
                </c:pt>
                <c:pt idx="180">
                  <c:v>740</c:v>
                </c:pt>
                <c:pt idx="181">
                  <c:v>740.5</c:v>
                </c:pt>
                <c:pt idx="182">
                  <c:v>741</c:v>
                </c:pt>
                <c:pt idx="183">
                  <c:v>741.5</c:v>
                </c:pt>
                <c:pt idx="184">
                  <c:v>742</c:v>
                </c:pt>
                <c:pt idx="185">
                  <c:v>742.5</c:v>
                </c:pt>
                <c:pt idx="186">
                  <c:v>743</c:v>
                </c:pt>
                <c:pt idx="187">
                  <c:v>743.5</c:v>
                </c:pt>
                <c:pt idx="188">
                  <c:v>744</c:v>
                </c:pt>
                <c:pt idx="189">
                  <c:v>744.5</c:v>
                </c:pt>
                <c:pt idx="190">
                  <c:v>745</c:v>
                </c:pt>
                <c:pt idx="191">
                  <c:v>745.5</c:v>
                </c:pt>
                <c:pt idx="192">
                  <c:v>746</c:v>
                </c:pt>
                <c:pt idx="193">
                  <c:v>746.5</c:v>
                </c:pt>
                <c:pt idx="194">
                  <c:v>747</c:v>
                </c:pt>
                <c:pt idx="195">
                  <c:v>747.5</c:v>
                </c:pt>
                <c:pt idx="196">
                  <c:v>748</c:v>
                </c:pt>
                <c:pt idx="197">
                  <c:v>748.5</c:v>
                </c:pt>
                <c:pt idx="198">
                  <c:v>749</c:v>
                </c:pt>
                <c:pt idx="199">
                  <c:v>749.5</c:v>
                </c:pt>
                <c:pt idx="200">
                  <c:v>750</c:v>
                </c:pt>
                <c:pt idx="201">
                  <c:v>750.5</c:v>
                </c:pt>
                <c:pt idx="202">
                  <c:v>751</c:v>
                </c:pt>
                <c:pt idx="203">
                  <c:v>751.5</c:v>
                </c:pt>
                <c:pt idx="204">
                  <c:v>752</c:v>
                </c:pt>
                <c:pt idx="205">
                  <c:v>752.5</c:v>
                </c:pt>
                <c:pt idx="206">
                  <c:v>753</c:v>
                </c:pt>
                <c:pt idx="207">
                  <c:v>753.5</c:v>
                </c:pt>
                <c:pt idx="208">
                  <c:v>754</c:v>
                </c:pt>
                <c:pt idx="209">
                  <c:v>754.5</c:v>
                </c:pt>
                <c:pt idx="210">
                  <c:v>755</c:v>
                </c:pt>
                <c:pt idx="211">
                  <c:v>755.5</c:v>
                </c:pt>
                <c:pt idx="212">
                  <c:v>756</c:v>
                </c:pt>
                <c:pt idx="213">
                  <c:v>756.5</c:v>
                </c:pt>
                <c:pt idx="214">
                  <c:v>757</c:v>
                </c:pt>
                <c:pt idx="215">
                  <c:v>757.5</c:v>
                </c:pt>
                <c:pt idx="216">
                  <c:v>758</c:v>
                </c:pt>
                <c:pt idx="217">
                  <c:v>758.5</c:v>
                </c:pt>
                <c:pt idx="218">
                  <c:v>759</c:v>
                </c:pt>
                <c:pt idx="219">
                  <c:v>759.5</c:v>
                </c:pt>
                <c:pt idx="220">
                  <c:v>760</c:v>
                </c:pt>
                <c:pt idx="221">
                  <c:v>760.5</c:v>
                </c:pt>
                <c:pt idx="222">
                  <c:v>761</c:v>
                </c:pt>
                <c:pt idx="223">
                  <c:v>761.5</c:v>
                </c:pt>
                <c:pt idx="224">
                  <c:v>762</c:v>
                </c:pt>
                <c:pt idx="225">
                  <c:v>762.5</c:v>
                </c:pt>
                <c:pt idx="226">
                  <c:v>763</c:v>
                </c:pt>
                <c:pt idx="227">
                  <c:v>763.5</c:v>
                </c:pt>
                <c:pt idx="228">
                  <c:v>764</c:v>
                </c:pt>
                <c:pt idx="229">
                  <c:v>764.5</c:v>
                </c:pt>
                <c:pt idx="230">
                  <c:v>765</c:v>
                </c:pt>
                <c:pt idx="231">
                  <c:v>765.5</c:v>
                </c:pt>
                <c:pt idx="232">
                  <c:v>766</c:v>
                </c:pt>
                <c:pt idx="233">
                  <c:v>766.5</c:v>
                </c:pt>
                <c:pt idx="234">
                  <c:v>767</c:v>
                </c:pt>
                <c:pt idx="235">
                  <c:v>767.5</c:v>
                </c:pt>
                <c:pt idx="236">
                  <c:v>768</c:v>
                </c:pt>
                <c:pt idx="237">
                  <c:v>768.5</c:v>
                </c:pt>
                <c:pt idx="238">
                  <c:v>769</c:v>
                </c:pt>
                <c:pt idx="239">
                  <c:v>769.5</c:v>
                </c:pt>
                <c:pt idx="240">
                  <c:v>770</c:v>
                </c:pt>
                <c:pt idx="241">
                  <c:v>770.5</c:v>
                </c:pt>
                <c:pt idx="242">
                  <c:v>771</c:v>
                </c:pt>
                <c:pt idx="243">
                  <c:v>771.5</c:v>
                </c:pt>
                <c:pt idx="244">
                  <c:v>772</c:v>
                </c:pt>
                <c:pt idx="245">
                  <c:v>772.5</c:v>
                </c:pt>
                <c:pt idx="246">
                  <c:v>773</c:v>
                </c:pt>
                <c:pt idx="247">
                  <c:v>773.5</c:v>
                </c:pt>
                <c:pt idx="248">
                  <c:v>774</c:v>
                </c:pt>
                <c:pt idx="249">
                  <c:v>774.5</c:v>
                </c:pt>
                <c:pt idx="250">
                  <c:v>775</c:v>
                </c:pt>
                <c:pt idx="251">
                  <c:v>775.5</c:v>
                </c:pt>
                <c:pt idx="252">
                  <c:v>776</c:v>
                </c:pt>
                <c:pt idx="253">
                  <c:v>776.5</c:v>
                </c:pt>
                <c:pt idx="254">
                  <c:v>777</c:v>
                </c:pt>
                <c:pt idx="255">
                  <c:v>777.5</c:v>
                </c:pt>
                <c:pt idx="256">
                  <c:v>778</c:v>
                </c:pt>
                <c:pt idx="257">
                  <c:v>778.5</c:v>
                </c:pt>
                <c:pt idx="258">
                  <c:v>779</c:v>
                </c:pt>
                <c:pt idx="259">
                  <c:v>779.5</c:v>
                </c:pt>
                <c:pt idx="260">
                  <c:v>780</c:v>
                </c:pt>
                <c:pt idx="261">
                  <c:v>780.5</c:v>
                </c:pt>
                <c:pt idx="262">
                  <c:v>781</c:v>
                </c:pt>
                <c:pt idx="263">
                  <c:v>781.5</c:v>
                </c:pt>
                <c:pt idx="264">
                  <c:v>782</c:v>
                </c:pt>
                <c:pt idx="265">
                  <c:v>782.5</c:v>
                </c:pt>
                <c:pt idx="266">
                  <c:v>783</c:v>
                </c:pt>
                <c:pt idx="267">
                  <c:v>783.5</c:v>
                </c:pt>
                <c:pt idx="268">
                  <c:v>784</c:v>
                </c:pt>
                <c:pt idx="269">
                  <c:v>784.5</c:v>
                </c:pt>
                <c:pt idx="270">
                  <c:v>785</c:v>
                </c:pt>
                <c:pt idx="271">
                  <c:v>785.5</c:v>
                </c:pt>
                <c:pt idx="272">
                  <c:v>786</c:v>
                </c:pt>
                <c:pt idx="273">
                  <c:v>786.5</c:v>
                </c:pt>
                <c:pt idx="274">
                  <c:v>787</c:v>
                </c:pt>
                <c:pt idx="275">
                  <c:v>787.5</c:v>
                </c:pt>
                <c:pt idx="276">
                  <c:v>788</c:v>
                </c:pt>
                <c:pt idx="277">
                  <c:v>788.5</c:v>
                </c:pt>
                <c:pt idx="278">
                  <c:v>789</c:v>
                </c:pt>
                <c:pt idx="279">
                  <c:v>789.5</c:v>
                </c:pt>
                <c:pt idx="280">
                  <c:v>790</c:v>
                </c:pt>
                <c:pt idx="281">
                  <c:v>790.5</c:v>
                </c:pt>
                <c:pt idx="282">
                  <c:v>791</c:v>
                </c:pt>
                <c:pt idx="283">
                  <c:v>791.5</c:v>
                </c:pt>
                <c:pt idx="284">
                  <c:v>792</c:v>
                </c:pt>
                <c:pt idx="285">
                  <c:v>792.5</c:v>
                </c:pt>
                <c:pt idx="286">
                  <c:v>793</c:v>
                </c:pt>
                <c:pt idx="287">
                  <c:v>793.5</c:v>
                </c:pt>
                <c:pt idx="288">
                  <c:v>794</c:v>
                </c:pt>
                <c:pt idx="289">
                  <c:v>794.5</c:v>
                </c:pt>
                <c:pt idx="290">
                  <c:v>795</c:v>
                </c:pt>
                <c:pt idx="291">
                  <c:v>795.5</c:v>
                </c:pt>
                <c:pt idx="292">
                  <c:v>796</c:v>
                </c:pt>
                <c:pt idx="293">
                  <c:v>796.5</c:v>
                </c:pt>
                <c:pt idx="294">
                  <c:v>797</c:v>
                </c:pt>
                <c:pt idx="295">
                  <c:v>797.5</c:v>
                </c:pt>
                <c:pt idx="296">
                  <c:v>798</c:v>
                </c:pt>
                <c:pt idx="297">
                  <c:v>798.5</c:v>
                </c:pt>
                <c:pt idx="298">
                  <c:v>799</c:v>
                </c:pt>
                <c:pt idx="299">
                  <c:v>799.5</c:v>
                </c:pt>
                <c:pt idx="300">
                  <c:v>800</c:v>
                </c:pt>
                <c:pt idx="301">
                  <c:v>800.5</c:v>
                </c:pt>
                <c:pt idx="302">
                  <c:v>801</c:v>
                </c:pt>
                <c:pt idx="303">
                  <c:v>801.5</c:v>
                </c:pt>
                <c:pt idx="304">
                  <c:v>802</c:v>
                </c:pt>
                <c:pt idx="305">
                  <c:v>802.5</c:v>
                </c:pt>
                <c:pt idx="306">
                  <c:v>803</c:v>
                </c:pt>
                <c:pt idx="307">
                  <c:v>803.5</c:v>
                </c:pt>
                <c:pt idx="308">
                  <c:v>804</c:v>
                </c:pt>
                <c:pt idx="309">
                  <c:v>804.5</c:v>
                </c:pt>
                <c:pt idx="310">
                  <c:v>805</c:v>
                </c:pt>
                <c:pt idx="311">
                  <c:v>805.5</c:v>
                </c:pt>
                <c:pt idx="312">
                  <c:v>806</c:v>
                </c:pt>
                <c:pt idx="313">
                  <c:v>806.5</c:v>
                </c:pt>
                <c:pt idx="314">
                  <c:v>807</c:v>
                </c:pt>
                <c:pt idx="315">
                  <c:v>807.5</c:v>
                </c:pt>
                <c:pt idx="316">
                  <c:v>808</c:v>
                </c:pt>
                <c:pt idx="317">
                  <c:v>808.5</c:v>
                </c:pt>
                <c:pt idx="318">
                  <c:v>809</c:v>
                </c:pt>
                <c:pt idx="319">
                  <c:v>809.5</c:v>
                </c:pt>
                <c:pt idx="320">
                  <c:v>810</c:v>
                </c:pt>
                <c:pt idx="321">
                  <c:v>810.5</c:v>
                </c:pt>
                <c:pt idx="322">
                  <c:v>811</c:v>
                </c:pt>
                <c:pt idx="323">
                  <c:v>811.5</c:v>
                </c:pt>
                <c:pt idx="324">
                  <c:v>812</c:v>
                </c:pt>
                <c:pt idx="325">
                  <c:v>812.5</c:v>
                </c:pt>
                <c:pt idx="326">
                  <c:v>813</c:v>
                </c:pt>
                <c:pt idx="327">
                  <c:v>813.5</c:v>
                </c:pt>
                <c:pt idx="328">
                  <c:v>814</c:v>
                </c:pt>
                <c:pt idx="329">
                  <c:v>814.5</c:v>
                </c:pt>
                <c:pt idx="330">
                  <c:v>815</c:v>
                </c:pt>
                <c:pt idx="331">
                  <c:v>815.5</c:v>
                </c:pt>
                <c:pt idx="332">
                  <c:v>816</c:v>
                </c:pt>
                <c:pt idx="333">
                  <c:v>816.5</c:v>
                </c:pt>
                <c:pt idx="334">
                  <c:v>817</c:v>
                </c:pt>
                <c:pt idx="335">
                  <c:v>817.5</c:v>
                </c:pt>
                <c:pt idx="336">
                  <c:v>818</c:v>
                </c:pt>
                <c:pt idx="337">
                  <c:v>818.5</c:v>
                </c:pt>
                <c:pt idx="338">
                  <c:v>819</c:v>
                </c:pt>
                <c:pt idx="339">
                  <c:v>819.5</c:v>
                </c:pt>
                <c:pt idx="340">
                  <c:v>820</c:v>
                </c:pt>
                <c:pt idx="341">
                  <c:v>820.5</c:v>
                </c:pt>
                <c:pt idx="342">
                  <c:v>821</c:v>
                </c:pt>
                <c:pt idx="343">
                  <c:v>821.5</c:v>
                </c:pt>
                <c:pt idx="344">
                  <c:v>822</c:v>
                </c:pt>
                <c:pt idx="345">
                  <c:v>822.5</c:v>
                </c:pt>
                <c:pt idx="346">
                  <c:v>823</c:v>
                </c:pt>
                <c:pt idx="347">
                  <c:v>823.5</c:v>
                </c:pt>
                <c:pt idx="348">
                  <c:v>824</c:v>
                </c:pt>
                <c:pt idx="349">
                  <c:v>824.5</c:v>
                </c:pt>
                <c:pt idx="350">
                  <c:v>825</c:v>
                </c:pt>
                <c:pt idx="351">
                  <c:v>825.5</c:v>
                </c:pt>
                <c:pt idx="352">
                  <c:v>826</c:v>
                </c:pt>
                <c:pt idx="353">
                  <c:v>826.5</c:v>
                </c:pt>
                <c:pt idx="354">
                  <c:v>827</c:v>
                </c:pt>
                <c:pt idx="355">
                  <c:v>827.5</c:v>
                </c:pt>
                <c:pt idx="356">
                  <c:v>828</c:v>
                </c:pt>
                <c:pt idx="357">
                  <c:v>828.5</c:v>
                </c:pt>
                <c:pt idx="358">
                  <c:v>829</c:v>
                </c:pt>
                <c:pt idx="359">
                  <c:v>829.5</c:v>
                </c:pt>
                <c:pt idx="360">
                  <c:v>830</c:v>
                </c:pt>
                <c:pt idx="361">
                  <c:v>830.5</c:v>
                </c:pt>
                <c:pt idx="362">
                  <c:v>831</c:v>
                </c:pt>
                <c:pt idx="363">
                  <c:v>831.5</c:v>
                </c:pt>
                <c:pt idx="364">
                  <c:v>832</c:v>
                </c:pt>
                <c:pt idx="365">
                  <c:v>832.5</c:v>
                </c:pt>
                <c:pt idx="366">
                  <c:v>833</c:v>
                </c:pt>
                <c:pt idx="367">
                  <c:v>833.5</c:v>
                </c:pt>
                <c:pt idx="368">
                  <c:v>834</c:v>
                </c:pt>
                <c:pt idx="369">
                  <c:v>834.5</c:v>
                </c:pt>
                <c:pt idx="370">
                  <c:v>835</c:v>
                </c:pt>
                <c:pt idx="371">
                  <c:v>835.5</c:v>
                </c:pt>
                <c:pt idx="372">
                  <c:v>836</c:v>
                </c:pt>
                <c:pt idx="373">
                  <c:v>836.5</c:v>
                </c:pt>
                <c:pt idx="374">
                  <c:v>837</c:v>
                </c:pt>
                <c:pt idx="375">
                  <c:v>837.5</c:v>
                </c:pt>
                <c:pt idx="376">
                  <c:v>838</c:v>
                </c:pt>
                <c:pt idx="377">
                  <c:v>838.5</c:v>
                </c:pt>
                <c:pt idx="378">
                  <c:v>839</c:v>
                </c:pt>
                <c:pt idx="379">
                  <c:v>839.5</c:v>
                </c:pt>
                <c:pt idx="380">
                  <c:v>840</c:v>
                </c:pt>
                <c:pt idx="381">
                  <c:v>840.5</c:v>
                </c:pt>
                <c:pt idx="382">
                  <c:v>841</c:v>
                </c:pt>
                <c:pt idx="383">
                  <c:v>841.5</c:v>
                </c:pt>
                <c:pt idx="384">
                  <c:v>842</c:v>
                </c:pt>
                <c:pt idx="385">
                  <c:v>842.5</c:v>
                </c:pt>
                <c:pt idx="386">
                  <c:v>843</c:v>
                </c:pt>
                <c:pt idx="387">
                  <c:v>843.5</c:v>
                </c:pt>
                <c:pt idx="388">
                  <c:v>844</c:v>
                </c:pt>
                <c:pt idx="389">
                  <c:v>844.5</c:v>
                </c:pt>
                <c:pt idx="390">
                  <c:v>845</c:v>
                </c:pt>
                <c:pt idx="391">
                  <c:v>845.5</c:v>
                </c:pt>
                <c:pt idx="392">
                  <c:v>846</c:v>
                </c:pt>
                <c:pt idx="393">
                  <c:v>846.5</c:v>
                </c:pt>
                <c:pt idx="394">
                  <c:v>847</c:v>
                </c:pt>
                <c:pt idx="395">
                  <c:v>847.5</c:v>
                </c:pt>
                <c:pt idx="396">
                  <c:v>848</c:v>
                </c:pt>
                <c:pt idx="397">
                  <c:v>848.5</c:v>
                </c:pt>
                <c:pt idx="398">
                  <c:v>849</c:v>
                </c:pt>
                <c:pt idx="399">
                  <c:v>849.5</c:v>
                </c:pt>
                <c:pt idx="400">
                  <c:v>850</c:v>
                </c:pt>
              </c:numCache>
            </c:numRef>
          </c:xVal>
          <c:yVal>
            <c:numRef>
              <c:f>Feuil1!$X$2:$X$402</c:f>
              <c:numCache>
                <c:formatCode>General</c:formatCode>
                <c:ptCount val="401"/>
                <c:pt idx="0">
                  <c:v>55035.007169999997</c:v>
                </c:pt>
                <c:pt idx="1">
                  <c:v>53027.157209999998</c:v>
                </c:pt>
                <c:pt idx="2">
                  <c:v>52300.995020000002</c:v>
                </c:pt>
                <c:pt idx="3">
                  <c:v>53057.162409999997</c:v>
                </c:pt>
                <c:pt idx="4">
                  <c:v>52493.275399999999</c:v>
                </c:pt>
                <c:pt idx="5">
                  <c:v>47816.961410000004</c:v>
                </c:pt>
                <c:pt idx="6">
                  <c:v>49808.349739999998</c:v>
                </c:pt>
                <c:pt idx="7">
                  <c:v>47481.745770000001</c:v>
                </c:pt>
                <c:pt idx="8">
                  <c:v>48149.605479999998</c:v>
                </c:pt>
                <c:pt idx="9">
                  <c:v>45947.96155</c:v>
                </c:pt>
                <c:pt idx="10">
                  <c:v>46204.074890000004</c:v>
                </c:pt>
                <c:pt idx="11">
                  <c:v>46920.942560000003</c:v>
                </c:pt>
                <c:pt idx="12">
                  <c:v>42361.843330000003</c:v>
                </c:pt>
                <c:pt idx="13">
                  <c:v>44953.122089999997</c:v>
                </c:pt>
                <c:pt idx="14">
                  <c:v>42359.747909999998</c:v>
                </c:pt>
                <c:pt idx="15">
                  <c:v>42976.50563</c:v>
                </c:pt>
                <c:pt idx="16">
                  <c:v>42664.624170000003</c:v>
                </c:pt>
                <c:pt idx="17">
                  <c:v>42296.072509999998</c:v>
                </c:pt>
                <c:pt idx="18">
                  <c:v>41031.48302</c:v>
                </c:pt>
                <c:pt idx="19">
                  <c:v>39538.203710000002</c:v>
                </c:pt>
                <c:pt idx="20">
                  <c:v>38999.979319999999</c:v>
                </c:pt>
                <c:pt idx="21">
                  <c:v>39378.388449999999</c:v>
                </c:pt>
                <c:pt idx="22">
                  <c:v>39397.689769999997</c:v>
                </c:pt>
                <c:pt idx="23">
                  <c:v>38330.687230000003</c:v>
                </c:pt>
                <c:pt idx="24">
                  <c:v>36950.643020000003</c:v>
                </c:pt>
                <c:pt idx="25">
                  <c:v>37119.66289</c:v>
                </c:pt>
                <c:pt idx="26">
                  <c:v>36027.646719999997</c:v>
                </c:pt>
                <c:pt idx="27">
                  <c:v>36020.93808</c:v>
                </c:pt>
                <c:pt idx="28">
                  <c:v>35392.375749999999</c:v>
                </c:pt>
                <c:pt idx="29">
                  <c:v>35610.149510000003</c:v>
                </c:pt>
                <c:pt idx="30">
                  <c:v>33641.489099999999</c:v>
                </c:pt>
                <c:pt idx="31">
                  <c:v>33297.529540000003</c:v>
                </c:pt>
                <c:pt idx="32">
                  <c:v>33151.455029999997</c:v>
                </c:pt>
                <c:pt idx="33">
                  <c:v>32427.966540000001</c:v>
                </c:pt>
                <c:pt idx="34">
                  <c:v>31718.808120000002</c:v>
                </c:pt>
                <c:pt idx="35">
                  <c:v>31789.338790000002</c:v>
                </c:pt>
                <c:pt idx="36">
                  <c:v>32224.103050000002</c:v>
                </c:pt>
                <c:pt idx="37">
                  <c:v>30848.754260000002</c:v>
                </c:pt>
                <c:pt idx="38">
                  <c:v>30173.482029999999</c:v>
                </c:pt>
                <c:pt idx="39">
                  <c:v>29687.629120000001</c:v>
                </c:pt>
                <c:pt idx="40">
                  <c:v>30746.342670000002</c:v>
                </c:pt>
                <c:pt idx="41">
                  <c:v>27720.845499999999</c:v>
                </c:pt>
                <c:pt idx="42">
                  <c:v>31126.716929999999</c:v>
                </c:pt>
                <c:pt idx="43">
                  <c:v>24770.680110000001</c:v>
                </c:pt>
                <c:pt idx="44">
                  <c:v>27016.986229999999</c:v>
                </c:pt>
                <c:pt idx="45">
                  <c:v>26697.272369999999</c:v>
                </c:pt>
                <c:pt idx="46">
                  <c:v>25835.52074</c:v>
                </c:pt>
                <c:pt idx="47">
                  <c:v>25656.941859999999</c:v>
                </c:pt>
                <c:pt idx="48">
                  <c:v>25097.682499999999</c:v>
                </c:pt>
                <c:pt idx="49">
                  <c:v>24321.757440000001</c:v>
                </c:pt>
                <c:pt idx="50">
                  <c:v>23914.749489999998</c:v>
                </c:pt>
                <c:pt idx="51">
                  <c:v>24216.465550000001</c:v>
                </c:pt>
                <c:pt idx="52">
                  <c:v>22717.893690000001</c:v>
                </c:pt>
                <c:pt idx="53">
                  <c:v>23262.534319999999</c:v>
                </c:pt>
                <c:pt idx="54">
                  <c:v>23025.83942</c:v>
                </c:pt>
                <c:pt idx="55">
                  <c:v>22372.474829999999</c:v>
                </c:pt>
                <c:pt idx="56">
                  <c:v>22509.301360000001</c:v>
                </c:pt>
                <c:pt idx="57">
                  <c:v>21220.816220000001</c:v>
                </c:pt>
                <c:pt idx="58">
                  <c:v>21201.851549999999</c:v>
                </c:pt>
                <c:pt idx="59">
                  <c:v>20351.29724</c:v>
                </c:pt>
                <c:pt idx="60">
                  <c:v>22028.529429999999</c:v>
                </c:pt>
                <c:pt idx="61">
                  <c:v>20716.059600000001</c:v>
                </c:pt>
                <c:pt idx="62">
                  <c:v>19480.11663</c:v>
                </c:pt>
                <c:pt idx="63">
                  <c:v>20856.58771</c:v>
                </c:pt>
                <c:pt idx="64">
                  <c:v>19058.249619999999</c:v>
                </c:pt>
                <c:pt idx="65">
                  <c:v>18864.034640000002</c:v>
                </c:pt>
                <c:pt idx="66">
                  <c:v>18580.138470000002</c:v>
                </c:pt>
                <c:pt idx="67">
                  <c:v>19395.393080000002</c:v>
                </c:pt>
                <c:pt idx="68">
                  <c:v>17520.243539999999</c:v>
                </c:pt>
                <c:pt idx="69">
                  <c:v>17960.60255</c:v>
                </c:pt>
                <c:pt idx="70">
                  <c:v>17173.872510000001</c:v>
                </c:pt>
                <c:pt idx="71">
                  <c:v>17671.496190000002</c:v>
                </c:pt>
                <c:pt idx="72">
                  <c:v>16913.10094</c:v>
                </c:pt>
                <c:pt idx="73">
                  <c:v>17389.14934</c:v>
                </c:pt>
                <c:pt idx="74">
                  <c:v>17184.33351</c:v>
                </c:pt>
                <c:pt idx="75">
                  <c:v>16368.33937</c:v>
                </c:pt>
                <c:pt idx="76">
                  <c:v>15889.74295</c:v>
                </c:pt>
                <c:pt idx="77">
                  <c:v>15426.5535</c:v>
                </c:pt>
                <c:pt idx="78">
                  <c:v>14265.65919</c:v>
                </c:pt>
                <c:pt idx="79">
                  <c:v>14080.72675</c:v>
                </c:pt>
                <c:pt idx="80">
                  <c:v>14939.559869999999</c:v>
                </c:pt>
                <c:pt idx="81">
                  <c:v>15556.88697</c:v>
                </c:pt>
                <c:pt idx="82">
                  <c:v>14233.47863</c:v>
                </c:pt>
                <c:pt idx="83">
                  <c:v>13962.6556</c:v>
                </c:pt>
                <c:pt idx="84">
                  <c:v>13949.433300000001</c:v>
                </c:pt>
                <c:pt idx="85">
                  <c:v>13976.73309</c:v>
                </c:pt>
                <c:pt idx="86">
                  <c:v>12843.31568</c:v>
                </c:pt>
                <c:pt idx="87">
                  <c:v>14180.433069999999</c:v>
                </c:pt>
                <c:pt idx="88">
                  <c:v>12828.723120000001</c:v>
                </c:pt>
                <c:pt idx="89">
                  <c:v>13664.31337</c:v>
                </c:pt>
                <c:pt idx="90">
                  <c:v>12509.563099999999</c:v>
                </c:pt>
                <c:pt idx="91">
                  <c:v>12767.19018</c:v>
                </c:pt>
                <c:pt idx="92">
                  <c:v>13007.15497</c:v>
                </c:pt>
                <c:pt idx="93">
                  <c:v>11894.66498</c:v>
                </c:pt>
                <c:pt idx="94">
                  <c:v>12140.733399999999</c:v>
                </c:pt>
                <c:pt idx="95">
                  <c:v>12682.50433</c:v>
                </c:pt>
                <c:pt idx="96">
                  <c:v>12781.45968</c:v>
                </c:pt>
                <c:pt idx="97">
                  <c:v>13748.60865</c:v>
                </c:pt>
                <c:pt idx="98">
                  <c:v>13346.81079</c:v>
                </c:pt>
                <c:pt idx="99">
                  <c:v>13371.577139999999</c:v>
                </c:pt>
                <c:pt idx="100">
                  <c:v>12284.91066</c:v>
                </c:pt>
                <c:pt idx="101">
                  <c:v>13203.02492</c:v>
                </c:pt>
                <c:pt idx="102">
                  <c:v>12205.718070000001</c:v>
                </c:pt>
                <c:pt idx="103">
                  <c:v>12700.838460000001</c:v>
                </c:pt>
                <c:pt idx="104">
                  <c:v>12867.989320000001</c:v>
                </c:pt>
                <c:pt idx="105">
                  <c:v>12364.56869</c:v>
                </c:pt>
                <c:pt idx="106">
                  <c:v>11373.505929999999</c:v>
                </c:pt>
                <c:pt idx="107">
                  <c:v>12159.87448</c:v>
                </c:pt>
                <c:pt idx="108">
                  <c:v>12033.74411</c:v>
                </c:pt>
                <c:pt idx="109">
                  <c:v>11826.00066</c:v>
                </c:pt>
                <c:pt idx="110">
                  <c:v>11796.73321</c:v>
                </c:pt>
                <c:pt idx="111">
                  <c:v>13040.607459999999</c:v>
                </c:pt>
                <c:pt idx="112">
                  <c:v>13511.83835</c:v>
                </c:pt>
                <c:pt idx="113">
                  <c:v>13740.2372</c:v>
                </c:pt>
                <c:pt idx="114">
                  <c:v>13478.92499</c:v>
                </c:pt>
                <c:pt idx="115">
                  <c:v>13361.186369999999</c:v>
                </c:pt>
                <c:pt idx="116">
                  <c:v>14832.87196</c:v>
                </c:pt>
                <c:pt idx="117">
                  <c:v>15536.109560000001</c:v>
                </c:pt>
                <c:pt idx="118">
                  <c:v>15696.41195</c:v>
                </c:pt>
                <c:pt idx="119">
                  <c:v>15055.812120000001</c:v>
                </c:pt>
                <c:pt idx="120">
                  <c:v>16128.69917</c:v>
                </c:pt>
                <c:pt idx="121">
                  <c:v>16631.200550000001</c:v>
                </c:pt>
                <c:pt idx="122">
                  <c:v>17574.692439999999</c:v>
                </c:pt>
                <c:pt idx="123">
                  <c:v>17387.888439999999</c:v>
                </c:pt>
                <c:pt idx="124">
                  <c:v>18131.765780000002</c:v>
                </c:pt>
                <c:pt idx="125">
                  <c:v>18918.69515</c:v>
                </c:pt>
                <c:pt idx="126">
                  <c:v>21453.816419999999</c:v>
                </c:pt>
                <c:pt idx="127">
                  <c:v>20977.428039999999</c:v>
                </c:pt>
                <c:pt idx="128">
                  <c:v>21904.74224</c:v>
                </c:pt>
                <c:pt idx="129">
                  <c:v>25338.116440000002</c:v>
                </c:pt>
                <c:pt idx="130">
                  <c:v>26882.053189999999</c:v>
                </c:pt>
                <c:pt idx="131">
                  <c:v>28815.16979</c:v>
                </c:pt>
                <c:pt idx="132">
                  <c:v>30318.05039</c:v>
                </c:pt>
                <c:pt idx="133">
                  <c:v>33389.8796</c:v>
                </c:pt>
                <c:pt idx="134">
                  <c:v>33721.098420000002</c:v>
                </c:pt>
                <c:pt idx="135">
                  <c:v>33672.751360000002</c:v>
                </c:pt>
                <c:pt idx="136">
                  <c:v>34146.139690000004</c:v>
                </c:pt>
                <c:pt idx="137">
                  <c:v>36292.493060000001</c:v>
                </c:pt>
                <c:pt idx="138">
                  <c:v>37536.450689999998</c:v>
                </c:pt>
                <c:pt idx="139">
                  <c:v>35319.63235</c:v>
                </c:pt>
                <c:pt idx="140">
                  <c:v>36041.249040000002</c:v>
                </c:pt>
                <c:pt idx="141">
                  <c:v>34403.717089999998</c:v>
                </c:pt>
                <c:pt idx="142">
                  <c:v>36379.43879</c:v>
                </c:pt>
                <c:pt idx="143">
                  <c:v>37178.876770000003</c:v>
                </c:pt>
                <c:pt idx="144">
                  <c:v>34132.936629999997</c:v>
                </c:pt>
                <c:pt idx="145">
                  <c:v>35885.21703</c:v>
                </c:pt>
                <c:pt idx="146">
                  <c:v>34092.317860000003</c:v>
                </c:pt>
                <c:pt idx="147">
                  <c:v>35767.54204</c:v>
                </c:pt>
                <c:pt idx="148">
                  <c:v>34892.123460000003</c:v>
                </c:pt>
                <c:pt idx="149">
                  <c:v>33276.873500000002</c:v>
                </c:pt>
                <c:pt idx="150">
                  <c:v>35200.496070000001</c:v>
                </c:pt>
                <c:pt idx="151">
                  <c:v>33250.466130000001</c:v>
                </c:pt>
                <c:pt idx="152">
                  <c:v>33016.818720000003</c:v>
                </c:pt>
                <c:pt idx="153">
                  <c:v>31392.26885</c:v>
                </c:pt>
                <c:pt idx="154">
                  <c:v>30961.096979999998</c:v>
                </c:pt>
                <c:pt idx="155">
                  <c:v>31555.408319999999</c:v>
                </c:pt>
                <c:pt idx="156">
                  <c:v>30113.882979999998</c:v>
                </c:pt>
                <c:pt idx="157">
                  <c:v>30631.899430000001</c:v>
                </c:pt>
                <c:pt idx="158">
                  <c:v>29789.260129999999</c:v>
                </c:pt>
                <c:pt idx="159">
                  <c:v>31899.508279999998</c:v>
                </c:pt>
                <c:pt idx="160">
                  <c:v>30824.254199999999</c:v>
                </c:pt>
                <c:pt idx="161">
                  <c:v>31438.361819999998</c:v>
                </c:pt>
                <c:pt idx="162">
                  <c:v>30661.40137</c:v>
                </c:pt>
                <c:pt idx="163">
                  <c:v>29381.400730000001</c:v>
                </c:pt>
                <c:pt idx="164">
                  <c:v>29358.860379999998</c:v>
                </c:pt>
                <c:pt idx="165">
                  <c:v>27409.445400000001</c:v>
                </c:pt>
                <c:pt idx="166">
                  <c:v>26903.144550000001</c:v>
                </c:pt>
                <c:pt idx="167">
                  <c:v>26657.849600000001</c:v>
                </c:pt>
                <c:pt idx="168">
                  <c:v>26940.478899999998</c:v>
                </c:pt>
                <c:pt idx="169">
                  <c:v>27537.551210000001</c:v>
                </c:pt>
                <c:pt idx="170">
                  <c:v>26199.97107</c:v>
                </c:pt>
                <c:pt idx="171">
                  <c:v>25878.079989999998</c:v>
                </c:pt>
                <c:pt idx="172">
                  <c:v>24340.938160000002</c:v>
                </c:pt>
                <c:pt idx="173">
                  <c:v>25812.44197</c:v>
                </c:pt>
                <c:pt idx="174">
                  <c:v>23572.507710000002</c:v>
                </c:pt>
                <c:pt idx="175">
                  <c:v>24522.991600000001</c:v>
                </c:pt>
                <c:pt idx="176">
                  <c:v>26569.548480000001</c:v>
                </c:pt>
                <c:pt idx="177">
                  <c:v>25182.828570000001</c:v>
                </c:pt>
                <c:pt idx="178">
                  <c:v>27225.931820000002</c:v>
                </c:pt>
                <c:pt idx="179">
                  <c:v>28121.902870000002</c:v>
                </c:pt>
                <c:pt idx="180">
                  <c:v>28497.142029999999</c:v>
                </c:pt>
                <c:pt idx="181">
                  <c:v>29798.657719999999</c:v>
                </c:pt>
                <c:pt idx="182">
                  <c:v>30646.19454</c:v>
                </c:pt>
                <c:pt idx="183">
                  <c:v>36808.545879999998</c:v>
                </c:pt>
                <c:pt idx="184">
                  <c:v>43871.607389999997</c:v>
                </c:pt>
                <c:pt idx="185">
                  <c:v>56022.350989999999</c:v>
                </c:pt>
                <c:pt idx="186">
                  <c:v>73564.64271</c:v>
                </c:pt>
                <c:pt idx="187">
                  <c:v>101921.36667</c:v>
                </c:pt>
                <c:pt idx="188">
                  <c:v>144291.5582</c:v>
                </c:pt>
                <c:pt idx="189">
                  <c:v>179824.83384000001</c:v>
                </c:pt>
                <c:pt idx="190">
                  <c:v>214110.06179000001</c:v>
                </c:pt>
                <c:pt idx="191">
                  <c:v>240061.25701</c:v>
                </c:pt>
                <c:pt idx="192">
                  <c:v>272849.43458</c:v>
                </c:pt>
                <c:pt idx="193">
                  <c:v>264865.31219999999</c:v>
                </c:pt>
                <c:pt idx="194">
                  <c:v>251285.54612000001</c:v>
                </c:pt>
                <c:pt idx="195">
                  <c:v>236282.56471999999</c:v>
                </c:pt>
                <c:pt idx="196">
                  <c:v>198301.51251999999</c:v>
                </c:pt>
                <c:pt idx="197">
                  <c:v>164084.63814</c:v>
                </c:pt>
                <c:pt idx="198">
                  <c:v>136997.35230999999</c:v>
                </c:pt>
                <c:pt idx="199">
                  <c:v>118544.86795</c:v>
                </c:pt>
                <c:pt idx="200">
                  <c:v>109475.16439999999</c:v>
                </c:pt>
                <c:pt idx="201">
                  <c:v>111377.98944</c:v>
                </c:pt>
                <c:pt idx="202">
                  <c:v>112263.44929999999</c:v>
                </c:pt>
                <c:pt idx="203">
                  <c:v>119240.23918</c:v>
                </c:pt>
                <c:pt idx="204">
                  <c:v>136108.40603000001</c:v>
                </c:pt>
                <c:pt idx="205">
                  <c:v>163066.41837</c:v>
                </c:pt>
                <c:pt idx="206">
                  <c:v>184620.79232000001</c:v>
                </c:pt>
                <c:pt idx="207">
                  <c:v>222467.82490000001</c:v>
                </c:pt>
                <c:pt idx="208">
                  <c:v>268275.03513999999</c:v>
                </c:pt>
                <c:pt idx="209">
                  <c:v>346161.78717000003</c:v>
                </c:pt>
                <c:pt idx="210">
                  <c:v>418392.41839000001</c:v>
                </c:pt>
                <c:pt idx="211">
                  <c:v>523775.15671000001</c:v>
                </c:pt>
                <c:pt idx="212">
                  <c:v>665910.12256000005</c:v>
                </c:pt>
                <c:pt idx="213">
                  <c:v>828157.90560000006</c:v>
                </c:pt>
                <c:pt idx="214" formatCode="0.00E+00">
                  <c:v>1050100</c:v>
                </c:pt>
                <c:pt idx="215" formatCode="0.00E+00">
                  <c:v>1301470</c:v>
                </c:pt>
                <c:pt idx="216" formatCode="0.00E+00">
                  <c:v>1717910</c:v>
                </c:pt>
                <c:pt idx="217" formatCode="0.00E+00">
                  <c:v>2127160</c:v>
                </c:pt>
                <c:pt idx="218" formatCode="0.00E+00">
                  <c:v>2579730</c:v>
                </c:pt>
                <c:pt idx="219" formatCode="0.00E+00">
                  <c:v>3320140</c:v>
                </c:pt>
                <c:pt idx="220" formatCode="0.00E+00">
                  <c:v>4002480</c:v>
                </c:pt>
                <c:pt idx="221" formatCode="0.00E+00">
                  <c:v>4847530</c:v>
                </c:pt>
                <c:pt idx="222" formatCode="0.00E+00">
                  <c:v>5648950</c:v>
                </c:pt>
                <c:pt idx="223" formatCode="0.00E+00">
                  <c:v>6538640</c:v>
                </c:pt>
                <c:pt idx="224" formatCode="0.00E+00">
                  <c:v>7425510</c:v>
                </c:pt>
                <c:pt idx="225" formatCode="0.00E+00">
                  <c:v>8336870</c:v>
                </c:pt>
                <c:pt idx="226" formatCode="0.00E+00">
                  <c:v>8833140</c:v>
                </c:pt>
                <c:pt idx="227" formatCode="0.00E+00">
                  <c:v>9150010</c:v>
                </c:pt>
                <c:pt idx="228" formatCode="0.00E+00">
                  <c:v>9640680</c:v>
                </c:pt>
                <c:pt idx="229" formatCode="0.00E+00">
                  <c:v>9780520</c:v>
                </c:pt>
                <c:pt idx="230" formatCode="0.00E+00">
                  <c:v>9708310</c:v>
                </c:pt>
                <c:pt idx="231" formatCode="0.00E+00">
                  <c:v>9294480</c:v>
                </c:pt>
                <c:pt idx="232" formatCode="0.00E+00">
                  <c:v>8761180</c:v>
                </c:pt>
                <c:pt idx="233" formatCode="0.00E+00">
                  <c:v>7998780</c:v>
                </c:pt>
                <c:pt idx="234" formatCode="0.00E+00">
                  <c:v>7417950</c:v>
                </c:pt>
                <c:pt idx="235" formatCode="0.00E+00">
                  <c:v>6537060</c:v>
                </c:pt>
                <c:pt idx="236" formatCode="0.00E+00">
                  <c:v>5769760</c:v>
                </c:pt>
                <c:pt idx="237" formatCode="0.00E+00">
                  <c:v>5066720</c:v>
                </c:pt>
                <c:pt idx="238" formatCode="0.00E+00">
                  <c:v>4646330</c:v>
                </c:pt>
                <c:pt idx="239" formatCode="0.00E+00">
                  <c:v>4132290</c:v>
                </c:pt>
                <c:pt idx="240" formatCode="0.00E+00">
                  <c:v>3709010</c:v>
                </c:pt>
                <c:pt idx="241" formatCode="0.00E+00">
                  <c:v>3283450</c:v>
                </c:pt>
                <c:pt idx="242" formatCode="0.00E+00">
                  <c:v>2995130</c:v>
                </c:pt>
                <c:pt idx="243" formatCode="0.00E+00">
                  <c:v>2759220</c:v>
                </c:pt>
                <c:pt idx="244" formatCode="0.00E+00">
                  <c:v>2537190</c:v>
                </c:pt>
                <c:pt idx="245" formatCode="0.00E+00">
                  <c:v>2436950</c:v>
                </c:pt>
                <c:pt idx="246" formatCode="0.00E+00">
                  <c:v>2302250</c:v>
                </c:pt>
                <c:pt idx="247" formatCode="0.00E+00">
                  <c:v>2182210</c:v>
                </c:pt>
                <c:pt idx="248" formatCode="0.00E+00">
                  <c:v>2059250</c:v>
                </c:pt>
                <c:pt idx="249" formatCode="0.00E+00">
                  <c:v>1952690</c:v>
                </c:pt>
                <c:pt idx="250" formatCode="0.00E+00">
                  <c:v>1842050</c:v>
                </c:pt>
                <c:pt idx="251" formatCode="0.00E+00">
                  <c:v>1760690</c:v>
                </c:pt>
                <c:pt idx="252" formatCode="0.00E+00">
                  <c:v>1716690</c:v>
                </c:pt>
                <c:pt idx="253" formatCode="0.00E+00">
                  <c:v>1644770</c:v>
                </c:pt>
                <c:pt idx="254" formatCode="0.00E+00">
                  <c:v>1608770</c:v>
                </c:pt>
                <c:pt idx="255" formatCode="0.00E+00">
                  <c:v>1560160</c:v>
                </c:pt>
                <c:pt idx="256" formatCode="0.00E+00">
                  <c:v>1464860</c:v>
                </c:pt>
                <c:pt idx="257" formatCode="0.00E+00">
                  <c:v>1420990</c:v>
                </c:pt>
                <c:pt idx="258" formatCode="0.00E+00">
                  <c:v>1360450</c:v>
                </c:pt>
                <c:pt idx="259" formatCode="0.00E+00">
                  <c:v>1343220</c:v>
                </c:pt>
                <c:pt idx="260" formatCode="0.00E+00">
                  <c:v>1258420</c:v>
                </c:pt>
                <c:pt idx="261" formatCode="0.00E+00">
                  <c:v>1254250</c:v>
                </c:pt>
                <c:pt idx="262" formatCode="0.00E+00">
                  <c:v>1224450</c:v>
                </c:pt>
                <c:pt idx="263" formatCode="0.00E+00">
                  <c:v>1133800</c:v>
                </c:pt>
                <c:pt idx="264" formatCode="0.00E+00">
                  <c:v>1140350</c:v>
                </c:pt>
                <c:pt idx="265" formatCode="0.00E+00">
                  <c:v>1093860</c:v>
                </c:pt>
                <c:pt idx="266" formatCode="0.00E+00">
                  <c:v>1030490</c:v>
                </c:pt>
                <c:pt idx="267" formatCode="0.00E+00">
                  <c:v>1003930</c:v>
                </c:pt>
                <c:pt idx="268">
                  <c:v>981353.47681999998</c:v>
                </c:pt>
                <c:pt idx="269">
                  <c:v>940745.17741</c:v>
                </c:pt>
                <c:pt idx="270">
                  <c:v>916716.58438999997</c:v>
                </c:pt>
                <c:pt idx="271">
                  <c:v>887558.82109999994</c:v>
                </c:pt>
                <c:pt idx="272">
                  <c:v>877921.75584</c:v>
                </c:pt>
                <c:pt idx="273">
                  <c:v>866053.71901</c:v>
                </c:pt>
                <c:pt idx="274">
                  <c:v>826182.11852000002</c:v>
                </c:pt>
                <c:pt idx="275">
                  <c:v>810001.85907999997</c:v>
                </c:pt>
                <c:pt idx="276">
                  <c:v>803817.07770000002</c:v>
                </c:pt>
                <c:pt idx="277">
                  <c:v>765239.49250000005</c:v>
                </c:pt>
                <c:pt idx="278">
                  <c:v>757879.74488000001</c:v>
                </c:pt>
                <c:pt idx="279">
                  <c:v>754560.83869999996</c:v>
                </c:pt>
                <c:pt idx="280">
                  <c:v>715989.41755000001</c:v>
                </c:pt>
                <c:pt idx="281">
                  <c:v>705592.24101999996</c:v>
                </c:pt>
                <c:pt idx="282">
                  <c:v>690297.27497999999</c:v>
                </c:pt>
                <c:pt idx="283">
                  <c:v>663419.26561999996</c:v>
                </c:pt>
                <c:pt idx="284">
                  <c:v>628507.57388000004</c:v>
                </c:pt>
                <c:pt idx="285">
                  <c:v>595717.91011000006</c:v>
                </c:pt>
                <c:pt idx="286">
                  <c:v>555080.6335</c:v>
                </c:pt>
                <c:pt idx="287">
                  <c:v>533475.00464000006</c:v>
                </c:pt>
                <c:pt idx="288">
                  <c:v>494697.09474999999</c:v>
                </c:pt>
                <c:pt idx="289">
                  <c:v>473173.75154999999</c:v>
                </c:pt>
                <c:pt idx="290">
                  <c:v>453814.10123999999</c:v>
                </c:pt>
                <c:pt idx="291">
                  <c:v>411846.30035999999</c:v>
                </c:pt>
                <c:pt idx="292">
                  <c:v>412513.43086000002</c:v>
                </c:pt>
                <c:pt idx="293">
                  <c:v>384644.03203</c:v>
                </c:pt>
                <c:pt idx="294">
                  <c:v>353025.07286000001</c:v>
                </c:pt>
                <c:pt idx="295">
                  <c:v>347121.96736000001</c:v>
                </c:pt>
                <c:pt idx="296">
                  <c:v>323369.90270999999</c:v>
                </c:pt>
                <c:pt idx="297">
                  <c:v>307733.67531000002</c:v>
                </c:pt>
                <c:pt idx="298">
                  <c:v>304401.73590000003</c:v>
                </c:pt>
                <c:pt idx="299">
                  <c:v>287544.49871999997</c:v>
                </c:pt>
                <c:pt idx="300">
                  <c:v>282361.45575000002</c:v>
                </c:pt>
                <c:pt idx="301">
                  <c:v>283993.29345</c:v>
                </c:pt>
                <c:pt idx="302">
                  <c:v>275939.83406999998</c:v>
                </c:pt>
                <c:pt idx="303">
                  <c:v>266629.39032000001</c:v>
                </c:pt>
                <c:pt idx="304">
                  <c:v>259322.06894999999</c:v>
                </c:pt>
                <c:pt idx="305">
                  <c:v>245488.4106</c:v>
                </c:pt>
                <c:pt idx="306">
                  <c:v>242396.08499</c:v>
                </c:pt>
                <c:pt idx="307">
                  <c:v>237720.65655000001</c:v>
                </c:pt>
                <c:pt idx="308">
                  <c:v>233603.93299</c:v>
                </c:pt>
                <c:pt idx="309">
                  <c:v>224804.44159999999</c:v>
                </c:pt>
                <c:pt idx="310">
                  <c:v>221993.11298000001</c:v>
                </c:pt>
                <c:pt idx="311">
                  <c:v>213081.29947</c:v>
                </c:pt>
                <c:pt idx="312">
                  <c:v>206520.39172000001</c:v>
                </c:pt>
                <c:pt idx="313">
                  <c:v>195256.00231000001</c:v>
                </c:pt>
                <c:pt idx="314">
                  <c:v>188113.50326</c:v>
                </c:pt>
                <c:pt idx="315">
                  <c:v>175179.61846999999</c:v>
                </c:pt>
                <c:pt idx="316">
                  <c:v>167338.33468</c:v>
                </c:pt>
                <c:pt idx="317">
                  <c:v>158853.35816999999</c:v>
                </c:pt>
                <c:pt idx="318">
                  <c:v>151359.38563999999</c:v>
                </c:pt>
                <c:pt idx="319">
                  <c:v>145840.64947</c:v>
                </c:pt>
                <c:pt idx="320">
                  <c:v>135177.00029</c:v>
                </c:pt>
                <c:pt idx="321">
                  <c:v>131180.75078999999</c:v>
                </c:pt>
                <c:pt idx="322">
                  <c:v>116970.67461</c:v>
                </c:pt>
                <c:pt idx="323">
                  <c:v>110023.94517000001</c:v>
                </c:pt>
                <c:pt idx="324">
                  <c:v>101735.53719</c:v>
                </c:pt>
                <c:pt idx="325">
                  <c:v>97357.555739999996</c:v>
                </c:pt>
                <c:pt idx="326">
                  <c:v>89013.235320000007</c:v>
                </c:pt>
                <c:pt idx="327">
                  <c:v>87265.075400000002</c:v>
                </c:pt>
                <c:pt idx="328">
                  <c:v>77657.266810000001</c:v>
                </c:pt>
                <c:pt idx="329">
                  <c:v>75152.041700000002</c:v>
                </c:pt>
                <c:pt idx="330">
                  <c:v>70644.193979999996</c:v>
                </c:pt>
                <c:pt idx="331">
                  <c:v>67840.026440000001</c:v>
                </c:pt>
                <c:pt idx="332">
                  <c:v>63293.491049999997</c:v>
                </c:pt>
                <c:pt idx="333">
                  <c:v>59687.293180000001</c:v>
                </c:pt>
                <c:pt idx="334">
                  <c:v>55734.38983</c:v>
                </c:pt>
                <c:pt idx="335">
                  <c:v>49118.465819999998</c:v>
                </c:pt>
                <c:pt idx="336">
                  <c:v>49253.053809999998</c:v>
                </c:pt>
                <c:pt idx="337">
                  <c:v>47437.780579999999</c:v>
                </c:pt>
                <c:pt idx="338">
                  <c:v>42825.889539999996</c:v>
                </c:pt>
                <c:pt idx="339">
                  <c:v>38234.990180000001</c:v>
                </c:pt>
                <c:pt idx="340">
                  <c:v>39506.580990000002</c:v>
                </c:pt>
                <c:pt idx="341">
                  <c:v>35632.350209999997</c:v>
                </c:pt>
                <c:pt idx="342">
                  <c:v>34489.880210000003</c:v>
                </c:pt>
                <c:pt idx="343">
                  <c:v>30429.39719</c:v>
                </c:pt>
                <c:pt idx="344">
                  <c:v>29291.468700000001</c:v>
                </c:pt>
                <c:pt idx="345">
                  <c:v>27029.82387</c:v>
                </c:pt>
                <c:pt idx="346">
                  <c:v>26075.45766</c:v>
                </c:pt>
                <c:pt idx="347">
                  <c:v>24754.314969999999</c:v>
                </c:pt>
                <c:pt idx="348">
                  <c:v>24718.91534</c:v>
                </c:pt>
                <c:pt idx="349">
                  <c:v>23155.027239999999</c:v>
                </c:pt>
                <c:pt idx="350">
                  <c:v>22109.72208</c:v>
                </c:pt>
                <c:pt idx="351">
                  <c:v>22312.49871</c:v>
                </c:pt>
                <c:pt idx="352">
                  <c:v>22411.22424</c:v>
                </c:pt>
                <c:pt idx="353">
                  <c:v>20330.158469999998</c:v>
                </c:pt>
                <c:pt idx="354">
                  <c:v>19153.68404</c:v>
                </c:pt>
                <c:pt idx="355">
                  <c:v>18558.364710000002</c:v>
                </c:pt>
                <c:pt idx="356">
                  <c:v>19831.90494</c:v>
                </c:pt>
                <c:pt idx="357">
                  <c:v>17532.266390000001</c:v>
                </c:pt>
                <c:pt idx="358">
                  <c:v>16483.290059999999</c:v>
                </c:pt>
                <c:pt idx="359">
                  <c:v>15404.9205</c:v>
                </c:pt>
                <c:pt idx="360">
                  <c:v>15414.77507</c:v>
                </c:pt>
                <c:pt idx="361">
                  <c:v>14270.395119999999</c:v>
                </c:pt>
                <c:pt idx="362">
                  <c:v>13388.620699999999</c:v>
                </c:pt>
                <c:pt idx="363">
                  <c:v>12729.2608</c:v>
                </c:pt>
                <c:pt idx="364">
                  <c:v>11764.949140000001</c:v>
                </c:pt>
                <c:pt idx="365">
                  <c:v>10795.97061</c:v>
                </c:pt>
                <c:pt idx="366">
                  <c:v>9089.0311899999997</c:v>
                </c:pt>
                <c:pt idx="367">
                  <c:v>8978.8149599999997</c:v>
                </c:pt>
                <c:pt idx="368">
                  <c:v>8559.3780999999999</c:v>
                </c:pt>
                <c:pt idx="369">
                  <c:v>7325.0977700000003</c:v>
                </c:pt>
                <c:pt idx="370">
                  <c:v>6688.8251200000004</c:v>
                </c:pt>
                <c:pt idx="371">
                  <c:v>6589.03485</c:v>
                </c:pt>
                <c:pt idx="372">
                  <c:v>5955.4581399999997</c:v>
                </c:pt>
                <c:pt idx="373">
                  <c:v>5609.2563099999998</c:v>
                </c:pt>
                <c:pt idx="374">
                  <c:v>5498.0260799999996</c:v>
                </c:pt>
                <c:pt idx="375">
                  <c:v>5009.6259300000002</c:v>
                </c:pt>
                <c:pt idx="376">
                  <c:v>3551.88436</c:v>
                </c:pt>
                <c:pt idx="377">
                  <c:v>4241.67184</c:v>
                </c:pt>
                <c:pt idx="378">
                  <c:v>3734.34566</c:v>
                </c:pt>
                <c:pt idx="379">
                  <c:v>3341.51523</c:v>
                </c:pt>
                <c:pt idx="380">
                  <c:v>3381.8616699999998</c:v>
                </c:pt>
                <c:pt idx="381">
                  <c:v>3391.86366</c:v>
                </c:pt>
                <c:pt idx="382">
                  <c:v>3306.7416199999998</c:v>
                </c:pt>
                <c:pt idx="383">
                  <c:v>3020.7104899999999</c:v>
                </c:pt>
                <c:pt idx="384">
                  <c:v>2771.9167600000001</c:v>
                </c:pt>
                <c:pt idx="385">
                  <c:v>2980.6876299999999</c:v>
                </c:pt>
                <c:pt idx="386">
                  <c:v>2044.48299</c:v>
                </c:pt>
                <c:pt idx="387">
                  <c:v>2108.13492</c:v>
                </c:pt>
                <c:pt idx="388">
                  <c:v>2436.7578699999999</c:v>
                </c:pt>
                <c:pt idx="389">
                  <c:v>2457.9159399999999</c:v>
                </c:pt>
                <c:pt idx="390">
                  <c:v>2104.3944700000002</c:v>
                </c:pt>
                <c:pt idx="391">
                  <c:v>2212.8926900000001</c:v>
                </c:pt>
                <c:pt idx="392">
                  <c:v>1633.2775099999999</c:v>
                </c:pt>
                <c:pt idx="393">
                  <c:v>1759.14237</c:v>
                </c:pt>
                <c:pt idx="394">
                  <c:v>1716.6494299999999</c:v>
                </c:pt>
                <c:pt idx="395">
                  <c:v>1574.2159999999999</c:v>
                </c:pt>
                <c:pt idx="396">
                  <c:v>1302.3255799999999</c:v>
                </c:pt>
                <c:pt idx="397">
                  <c:v>1363.1012599999999</c:v>
                </c:pt>
                <c:pt idx="398">
                  <c:v>1198.56998</c:v>
                </c:pt>
                <c:pt idx="399">
                  <c:v>1114.3210899999999</c:v>
                </c:pt>
                <c:pt idx="400">
                  <c:v>1012.27121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D5E-46E4-9846-7A4C030C84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4632736"/>
        <c:axId val="364631952"/>
      </c:scatterChart>
      <c:valAx>
        <c:axId val="364632736"/>
        <c:scaling>
          <c:orientation val="maxMin"/>
          <c:max val="14500"/>
          <c:min val="12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Wavenumber</a:t>
                </a:r>
                <a:r>
                  <a:rPr lang="en-GB" baseline="0"/>
                  <a:t> / cm</a:t>
                </a:r>
                <a:r>
                  <a:rPr lang="en-GB" baseline="30000"/>
                  <a:t>-1</a:t>
                </a:r>
              </a:p>
            </c:rich>
          </c:tx>
          <c:layout>
            <c:manualLayout>
              <c:xMode val="edge"/>
              <c:yMode val="edge"/>
              <c:x val="0.39952523339645835"/>
              <c:y val="0.94106262385864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s-ES"/>
            </a:p>
          </c:txPr>
        </c:title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364631952"/>
        <c:crosses val="autoZero"/>
        <c:crossBetween val="midCat"/>
        <c:majorUnit val="500"/>
      </c:valAx>
      <c:valAx>
        <c:axId val="364631952"/>
        <c:scaling>
          <c:orientation val="minMax"/>
          <c:max val="1.2"/>
        </c:scaling>
        <c:delete val="1"/>
        <c:axPos val="l"/>
        <c:numFmt formatCode="0.00E+00" sourceLinked="1"/>
        <c:majorTickMark val="out"/>
        <c:minorTickMark val="none"/>
        <c:tickLblPos val="nextTo"/>
        <c:crossAx val="364632736"/>
        <c:crosses val="max"/>
        <c:crossBetween val="midCat"/>
        <c:majorUnit val="0.2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0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Excitation!$Y$2:$Y$352</c:f>
              <c:numCache>
                <c:formatCode>General</c:formatCode>
                <c:ptCount val="351"/>
                <c:pt idx="0">
                  <c:v>250</c:v>
                </c:pt>
                <c:pt idx="1">
                  <c:v>251</c:v>
                </c:pt>
                <c:pt idx="2">
                  <c:v>252</c:v>
                </c:pt>
                <c:pt idx="3">
                  <c:v>253</c:v>
                </c:pt>
                <c:pt idx="4">
                  <c:v>254</c:v>
                </c:pt>
                <c:pt idx="5">
                  <c:v>255</c:v>
                </c:pt>
                <c:pt idx="6">
                  <c:v>256</c:v>
                </c:pt>
                <c:pt idx="7">
                  <c:v>257</c:v>
                </c:pt>
                <c:pt idx="8">
                  <c:v>258</c:v>
                </c:pt>
                <c:pt idx="9">
                  <c:v>259</c:v>
                </c:pt>
                <c:pt idx="10">
                  <c:v>260</c:v>
                </c:pt>
                <c:pt idx="11">
                  <c:v>261</c:v>
                </c:pt>
                <c:pt idx="12">
                  <c:v>262</c:v>
                </c:pt>
                <c:pt idx="13">
                  <c:v>263</c:v>
                </c:pt>
                <c:pt idx="14">
                  <c:v>264</c:v>
                </c:pt>
                <c:pt idx="15">
                  <c:v>265</c:v>
                </c:pt>
                <c:pt idx="16">
                  <c:v>266</c:v>
                </c:pt>
                <c:pt idx="17">
                  <c:v>267</c:v>
                </c:pt>
                <c:pt idx="18">
                  <c:v>268</c:v>
                </c:pt>
                <c:pt idx="19">
                  <c:v>269</c:v>
                </c:pt>
                <c:pt idx="20">
                  <c:v>270</c:v>
                </c:pt>
                <c:pt idx="21">
                  <c:v>271</c:v>
                </c:pt>
                <c:pt idx="22">
                  <c:v>272</c:v>
                </c:pt>
                <c:pt idx="23">
                  <c:v>273</c:v>
                </c:pt>
                <c:pt idx="24">
                  <c:v>274</c:v>
                </c:pt>
                <c:pt idx="25">
                  <c:v>275</c:v>
                </c:pt>
                <c:pt idx="26">
                  <c:v>276</c:v>
                </c:pt>
                <c:pt idx="27">
                  <c:v>277</c:v>
                </c:pt>
                <c:pt idx="28">
                  <c:v>278</c:v>
                </c:pt>
                <c:pt idx="29">
                  <c:v>279</c:v>
                </c:pt>
                <c:pt idx="30">
                  <c:v>280</c:v>
                </c:pt>
                <c:pt idx="31">
                  <c:v>281</c:v>
                </c:pt>
                <c:pt idx="32">
                  <c:v>282</c:v>
                </c:pt>
                <c:pt idx="33">
                  <c:v>283</c:v>
                </c:pt>
                <c:pt idx="34">
                  <c:v>284</c:v>
                </c:pt>
                <c:pt idx="35">
                  <c:v>285</c:v>
                </c:pt>
                <c:pt idx="36">
                  <c:v>286</c:v>
                </c:pt>
                <c:pt idx="37">
                  <c:v>287</c:v>
                </c:pt>
                <c:pt idx="38">
                  <c:v>288</c:v>
                </c:pt>
                <c:pt idx="39">
                  <c:v>289</c:v>
                </c:pt>
                <c:pt idx="40">
                  <c:v>290</c:v>
                </c:pt>
                <c:pt idx="41">
                  <c:v>291</c:v>
                </c:pt>
                <c:pt idx="42">
                  <c:v>292</c:v>
                </c:pt>
                <c:pt idx="43">
                  <c:v>293</c:v>
                </c:pt>
                <c:pt idx="44">
                  <c:v>294</c:v>
                </c:pt>
                <c:pt idx="45">
                  <c:v>295</c:v>
                </c:pt>
                <c:pt idx="46">
                  <c:v>296</c:v>
                </c:pt>
                <c:pt idx="47">
                  <c:v>297</c:v>
                </c:pt>
                <c:pt idx="48">
                  <c:v>298</c:v>
                </c:pt>
                <c:pt idx="49">
                  <c:v>299</c:v>
                </c:pt>
                <c:pt idx="50">
                  <c:v>300</c:v>
                </c:pt>
                <c:pt idx="51">
                  <c:v>301</c:v>
                </c:pt>
                <c:pt idx="52">
                  <c:v>302</c:v>
                </c:pt>
                <c:pt idx="53">
                  <c:v>303</c:v>
                </c:pt>
                <c:pt idx="54">
                  <c:v>304</c:v>
                </c:pt>
                <c:pt idx="55">
                  <c:v>305</c:v>
                </c:pt>
                <c:pt idx="56">
                  <c:v>306</c:v>
                </c:pt>
                <c:pt idx="57">
                  <c:v>307</c:v>
                </c:pt>
                <c:pt idx="58">
                  <c:v>308</c:v>
                </c:pt>
                <c:pt idx="59">
                  <c:v>309</c:v>
                </c:pt>
                <c:pt idx="60">
                  <c:v>310</c:v>
                </c:pt>
                <c:pt idx="61">
                  <c:v>311</c:v>
                </c:pt>
                <c:pt idx="62">
                  <c:v>312</c:v>
                </c:pt>
                <c:pt idx="63">
                  <c:v>313</c:v>
                </c:pt>
                <c:pt idx="64">
                  <c:v>314</c:v>
                </c:pt>
                <c:pt idx="65">
                  <c:v>315</c:v>
                </c:pt>
                <c:pt idx="66">
                  <c:v>316</c:v>
                </c:pt>
                <c:pt idx="67">
                  <c:v>317</c:v>
                </c:pt>
                <c:pt idx="68">
                  <c:v>318</c:v>
                </c:pt>
                <c:pt idx="69">
                  <c:v>319</c:v>
                </c:pt>
                <c:pt idx="70">
                  <c:v>320</c:v>
                </c:pt>
                <c:pt idx="71">
                  <c:v>321</c:v>
                </c:pt>
                <c:pt idx="72">
                  <c:v>322</c:v>
                </c:pt>
                <c:pt idx="73">
                  <c:v>323</c:v>
                </c:pt>
                <c:pt idx="74">
                  <c:v>324</c:v>
                </c:pt>
                <c:pt idx="75">
                  <c:v>325</c:v>
                </c:pt>
                <c:pt idx="76">
                  <c:v>326</c:v>
                </c:pt>
                <c:pt idx="77">
                  <c:v>327</c:v>
                </c:pt>
                <c:pt idx="78">
                  <c:v>328</c:v>
                </c:pt>
                <c:pt idx="79">
                  <c:v>329</c:v>
                </c:pt>
                <c:pt idx="80">
                  <c:v>330</c:v>
                </c:pt>
                <c:pt idx="81">
                  <c:v>331</c:v>
                </c:pt>
                <c:pt idx="82">
                  <c:v>332</c:v>
                </c:pt>
                <c:pt idx="83">
                  <c:v>333</c:v>
                </c:pt>
                <c:pt idx="84">
                  <c:v>334</c:v>
                </c:pt>
                <c:pt idx="85">
                  <c:v>335</c:v>
                </c:pt>
                <c:pt idx="86">
                  <c:v>336</c:v>
                </c:pt>
                <c:pt idx="87">
                  <c:v>337</c:v>
                </c:pt>
                <c:pt idx="88">
                  <c:v>338</c:v>
                </c:pt>
                <c:pt idx="89">
                  <c:v>339</c:v>
                </c:pt>
                <c:pt idx="90">
                  <c:v>340</c:v>
                </c:pt>
                <c:pt idx="91">
                  <c:v>341</c:v>
                </c:pt>
                <c:pt idx="92">
                  <c:v>342</c:v>
                </c:pt>
                <c:pt idx="93">
                  <c:v>343</c:v>
                </c:pt>
                <c:pt idx="94">
                  <c:v>344</c:v>
                </c:pt>
                <c:pt idx="95">
                  <c:v>345</c:v>
                </c:pt>
                <c:pt idx="96">
                  <c:v>346</c:v>
                </c:pt>
                <c:pt idx="97">
                  <c:v>347</c:v>
                </c:pt>
                <c:pt idx="98">
                  <c:v>348</c:v>
                </c:pt>
                <c:pt idx="99">
                  <c:v>349</c:v>
                </c:pt>
                <c:pt idx="100">
                  <c:v>350</c:v>
                </c:pt>
                <c:pt idx="101">
                  <c:v>351</c:v>
                </c:pt>
                <c:pt idx="102">
                  <c:v>352</c:v>
                </c:pt>
                <c:pt idx="103">
                  <c:v>353</c:v>
                </c:pt>
                <c:pt idx="104">
                  <c:v>354</c:v>
                </c:pt>
                <c:pt idx="105">
                  <c:v>355</c:v>
                </c:pt>
                <c:pt idx="106">
                  <c:v>356</c:v>
                </c:pt>
                <c:pt idx="107">
                  <c:v>357</c:v>
                </c:pt>
                <c:pt idx="108">
                  <c:v>358</c:v>
                </c:pt>
                <c:pt idx="109">
                  <c:v>359</c:v>
                </c:pt>
                <c:pt idx="110">
                  <c:v>360</c:v>
                </c:pt>
                <c:pt idx="111">
                  <c:v>361</c:v>
                </c:pt>
                <c:pt idx="112">
                  <c:v>362</c:v>
                </c:pt>
                <c:pt idx="113">
                  <c:v>363</c:v>
                </c:pt>
                <c:pt idx="114">
                  <c:v>364</c:v>
                </c:pt>
                <c:pt idx="115">
                  <c:v>365</c:v>
                </c:pt>
                <c:pt idx="116">
                  <c:v>366</c:v>
                </c:pt>
                <c:pt idx="117">
                  <c:v>367</c:v>
                </c:pt>
                <c:pt idx="118">
                  <c:v>368</c:v>
                </c:pt>
                <c:pt idx="119">
                  <c:v>369</c:v>
                </c:pt>
                <c:pt idx="120">
                  <c:v>370</c:v>
                </c:pt>
                <c:pt idx="121">
                  <c:v>371</c:v>
                </c:pt>
                <c:pt idx="122">
                  <c:v>372</c:v>
                </c:pt>
                <c:pt idx="123">
                  <c:v>373</c:v>
                </c:pt>
                <c:pt idx="124">
                  <c:v>374</c:v>
                </c:pt>
                <c:pt idx="125">
                  <c:v>375</c:v>
                </c:pt>
                <c:pt idx="126">
                  <c:v>376</c:v>
                </c:pt>
                <c:pt idx="127">
                  <c:v>377</c:v>
                </c:pt>
                <c:pt idx="128">
                  <c:v>378</c:v>
                </c:pt>
                <c:pt idx="129">
                  <c:v>379</c:v>
                </c:pt>
                <c:pt idx="130">
                  <c:v>380</c:v>
                </c:pt>
                <c:pt idx="131">
                  <c:v>381</c:v>
                </c:pt>
                <c:pt idx="132">
                  <c:v>382</c:v>
                </c:pt>
                <c:pt idx="133">
                  <c:v>383</c:v>
                </c:pt>
                <c:pt idx="134">
                  <c:v>384</c:v>
                </c:pt>
                <c:pt idx="135">
                  <c:v>385</c:v>
                </c:pt>
                <c:pt idx="136">
                  <c:v>386</c:v>
                </c:pt>
                <c:pt idx="137">
                  <c:v>387</c:v>
                </c:pt>
                <c:pt idx="138">
                  <c:v>388</c:v>
                </c:pt>
                <c:pt idx="139">
                  <c:v>389</c:v>
                </c:pt>
                <c:pt idx="140">
                  <c:v>390</c:v>
                </c:pt>
                <c:pt idx="141">
                  <c:v>391</c:v>
                </c:pt>
                <c:pt idx="142">
                  <c:v>392</c:v>
                </c:pt>
                <c:pt idx="143">
                  <c:v>393</c:v>
                </c:pt>
                <c:pt idx="144">
                  <c:v>394</c:v>
                </c:pt>
                <c:pt idx="145">
                  <c:v>395</c:v>
                </c:pt>
                <c:pt idx="146">
                  <c:v>396</c:v>
                </c:pt>
                <c:pt idx="147">
                  <c:v>397</c:v>
                </c:pt>
                <c:pt idx="148">
                  <c:v>398</c:v>
                </c:pt>
                <c:pt idx="149">
                  <c:v>399</c:v>
                </c:pt>
                <c:pt idx="150">
                  <c:v>400</c:v>
                </c:pt>
                <c:pt idx="151">
                  <c:v>401</c:v>
                </c:pt>
                <c:pt idx="152">
                  <c:v>402</c:v>
                </c:pt>
                <c:pt idx="153">
                  <c:v>403</c:v>
                </c:pt>
                <c:pt idx="154">
                  <c:v>404</c:v>
                </c:pt>
                <c:pt idx="155">
                  <c:v>405</c:v>
                </c:pt>
                <c:pt idx="156">
                  <c:v>406</c:v>
                </c:pt>
                <c:pt idx="157">
                  <c:v>407</c:v>
                </c:pt>
                <c:pt idx="158">
                  <c:v>408</c:v>
                </c:pt>
                <c:pt idx="159">
                  <c:v>409</c:v>
                </c:pt>
                <c:pt idx="160">
                  <c:v>410</c:v>
                </c:pt>
                <c:pt idx="161">
                  <c:v>411</c:v>
                </c:pt>
                <c:pt idx="162">
                  <c:v>412</c:v>
                </c:pt>
                <c:pt idx="163">
                  <c:v>413</c:v>
                </c:pt>
                <c:pt idx="164">
                  <c:v>414</c:v>
                </c:pt>
                <c:pt idx="165">
                  <c:v>415</c:v>
                </c:pt>
                <c:pt idx="166">
                  <c:v>416</c:v>
                </c:pt>
                <c:pt idx="167">
                  <c:v>417</c:v>
                </c:pt>
                <c:pt idx="168">
                  <c:v>418</c:v>
                </c:pt>
                <c:pt idx="169">
                  <c:v>419</c:v>
                </c:pt>
                <c:pt idx="170">
                  <c:v>420</c:v>
                </c:pt>
                <c:pt idx="171">
                  <c:v>421</c:v>
                </c:pt>
                <c:pt idx="172">
                  <c:v>422</c:v>
                </c:pt>
                <c:pt idx="173">
                  <c:v>423</c:v>
                </c:pt>
                <c:pt idx="174">
                  <c:v>424</c:v>
                </c:pt>
                <c:pt idx="175">
                  <c:v>425</c:v>
                </c:pt>
                <c:pt idx="176">
                  <c:v>426</c:v>
                </c:pt>
                <c:pt idx="177">
                  <c:v>427</c:v>
                </c:pt>
                <c:pt idx="178">
                  <c:v>428</c:v>
                </c:pt>
                <c:pt idx="179">
                  <c:v>429</c:v>
                </c:pt>
                <c:pt idx="180">
                  <c:v>430</c:v>
                </c:pt>
                <c:pt idx="181">
                  <c:v>431</c:v>
                </c:pt>
                <c:pt idx="182">
                  <c:v>432</c:v>
                </c:pt>
                <c:pt idx="183">
                  <c:v>433</c:v>
                </c:pt>
                <c:pt idx="184">
                  <c:v>434</c:v>
                </c:pt>
                <c:pt idx="185">
                  <c:v>435</c:v>
                </c:pt>
                <c:pt idx="186">
                  <c:v>436</c:v>
                </c:pt>
                <c:pt idx="187">
                  <c:v>437</c:v>
                </c:pt>
                <c:pt idx="188">
                  <c:v>438</c:v>
                </c:pt>
                <c:pt idx="189">
                  <c:v>439</c:v>
                </c:pt>
                <c:pt idx="190">
                  <c:v>440</c:v>
                </c:pt>
                <c:pt idx="191">
                  <c:v>441</c:v>
                </c:pt>
                <c:pt idx="192">
                  <c:v>442</c:v>
                </c:pt>
                <c:pt idx="193">
                  <c:v>443</c:v>
                </c:pt>
                <c:pt idx="194">
                  <c:v>444</c:v>
                </c:pt>
                <c:pt idx="195">
                  <c:v>445</c:v>
                </c:pt>
                <c:pt idx="196">
                  <c:v>446</c:v>
                </c:pt>
                <c:pt idx="197">
                  <c:v>447</c:v>
                </c:pt>
                <c:pt idx="198">
                  <c:v>448</c:v>
                </c:pt>
                <c:pt idx="199">
                  <c:v>449</c:v>
                </c:pt>
                <c:pt idx="200">
                  <c:v>450</c:v>
                </c:pt>
                <c:pt idx="201">
                  <c:v>451</c:v>
                </c:pt>
                <c:pt idx="202">
                  <c:v>452</c:v>
                </c:pt>
                <c:pt idx="203">
                  <c:v>453</c:v>
                </c:pt>
                <c:pt idx="204">
                  <c:v>454</c:v>
                </c:pt>
                <c:pt idx="205">
                  <c:v>455</c:v>
                </c:pt>
                <c:pt idx="206">
                  <c:v>456</c:v>
                </c:pt>
                <c:pt idx="207">
                  <c:v>457</c:v>
                </c:pt>
                <c:pt idx="208">
                  <c:v>458</c:v>
                </c:pt>
                <c:pt idx="209">
                  <c:v>459</c:v>
                </c:pt>
                <c:pt idx="210">
                  <c:v>460</c:v>
                </c:pt>
                <c:pt idx="211">
                  <c:v>461</c:v>
                </c:pt>
                <c:pt idx="212">
                  <c:v>462</c:v>
                </c:pt>
                <c:pt idx="213">
                  <c:v>463</c:v>
                </c:pt>
                <c:pt idx="214">
                  <c:v>464</c:v>
                </c:pt>
                <c:pt idx="215">
                  <c:v>465</c:v>
                </c:pt>
                <c:pt idx="216">
                  <c:v>466</c:v>
                </c:pt>
                <c:pt idx="217">
                  <c:v>467</c:v>
                </c:pt>
                <c:pt idx="218">
                  <c:v>468</c:v>
                </c:pt>
                <c:pt idx="219">
                  <c:v>469</c:v>
                </c:pt>
                <c:pt idx="220">
                  <c:v>470</c:v>
                </c:pt>
                <c:pt idx="221">
                  <c:v>471</c:v>
                </c:pt>
                <c:pt idx="222">
                  <c:v>472</c:v>
                </c:pt>
                <c:pt idx="223">
                  <c:v>473</c:v>
                </c:pt>
                <c:pt idx="224">
                  <c:v>474</c:v>
                </c:pt>
                <c:pt idx="225">
                  <c:v>475</c:v>
                </c:pt>
                <c:pt idx="226">
                  <c:v>476</c:v>
                </c:pt>
                <c:pt idx="227">
                  <c:v>477</c:v>
                </c:pt>
                <c:pt idx="228">
                  <c:v>478</c:v>
                </c:pt>
                <c:pt idx="229">
                  <c:v>479</c:v>
                </c:pt>
                <c:pt idx="230">
                  <c:v>480</c:v>
                </c:pt>
                <c:pt idx="231">
                  <c:v>481</c:v>
                </c:pt>
                <c:pt idx="232">
                  <c:v>482</c:v>
                </c:pt>
                <c:pt idx="233">
                  <c:v>483</c:v>
                </c:pt>
                <c:pt idx="234">
                  <c:v>484</c:v>
                </c:pt>
                <c:pt idx="235">
                  <c:v>485</c:v>
                </c:pt>
                <c:pt idx="236">
                  <c:v>486</c:v>
                </c:pt>
                <c:pt idx="237">
                  <c:v>487</c:v>
                </c:pt>
                <c:pt idx="238">
                  <c:v>488</c:v>
                </c:pt>
                <c:pt idx="239">
                  <c:v>489</c:v>
                </c:pt>
                <c:pt idx="240">
                  <c:v>490</c:v>
                </c:pt>
                <c:pt idx="241">
                  <c:v>491</c:v>
                </c:pt>
                <c:pt idx="242">
                  <c:v>492</c:v>
                </c:pt>
                <c:pt idx="243">
                  <c:v>493</c:v>
                </c:pt>
                <c:pt idx="244">
                  <c:v>494</c:v>
                </c:pt>
                <c:pt idx="245">
                  <c:v>495</c:v>
                </c:pt>
                <c:pt idx="246">
                  <c:v>496</c:v>
                </c:pt>
                <c:pt idx="247">
                  <c:v>497</c:v>
                </c:pt>
                <c:pt idx="248">
                  <c:v>498</c:v>
                </c:pt>
                <c:pt idx="249">
                  <c:v>499</c:v>
                </c:pt>
                <c:pt idx="250">
                  <c:v>500</c:v>
                </c:pt>
                <c:pt idx="251">
                  <c:v>501</c:v>
                </c:pt>
                <c:pt idx="252">
                  <c:v>502</c:v>
                </c:pt>
                <c:pt idx="253">
                  <c:v>503</c:v>
                </c:pt>
                <c:pt idx="254">
                  <c:v>504</c:v>
                </c:pt>
                <c:pt idx="255">
                  <c:v>505</c:v>
                </c:pt>
                <c:pt idx="256">
                  <c:v>506</c:v>
                </c:pt>
                <c:pt idx="257">
                  <c:v>507</c:v>
                </c:pt>
                <c:pt idx="258">
                  <c:v>508</c:v>
                </c:pt>
                <c:pt idx="259">
                  <c:v>509</c:v>
                </c:pt>
                <c:pt idx="260">
                  <c:v>510</c:v>
                </c:pt>
                <c:pt idx="261">
                  <c:v>511</c:v>
                </c:pt>
                <c:pt idx="262">
                  <c:v>512</c:v>
                </c:pt>
                <c:pt idx="263">
                  <c:v>513</c:v>
                </c:pt>
                <c:pt idx="264">
                  <c:v>514</c:v>
                </c:pt>
                <c:pt idx="265">
                  <c:v>515</c:v>
                </c:pt>
                <c:pt idx="266">
                  <c:v>516</c:v>
                </c:pt>
                <c:pt idx="267">
                  <c:v>517</c:v>
                </c:pt>
                <c:pt idx="268">
                  <c:v>518</c:v>
                </c:pt>
                <c:pt idx="269">
                  <c:v>519</c:v>
                </c:pt>
                <c:pt idx="270">
                  <c:v>520</c:v>
                </c:pt>
                <c:pt idx="271">
                  <c:v>521</c:v>
                </c:pt>
                <c:pt idx="272">
                  <c:v>522</c:v>
                </c:pt>
                <c:pt idx="273">
                  <c:v>523</c:v>
                </c:pt>
                <c:pt idx="274">
                  <c:v>524</c:v>
                </c:pt>
                <c:pt idx="275">
                  <c:v>525</c:v>
                </c:pt>
                <c:pt idx="276">
                  <c:v>526</c:v>
                </c:pt>
                <c:pt idx="277">
                  <c:v>527</c:v>
                </c:pt>
                <c:pt idx="278">
                  <c:v>528</c:v>
                </c:pt>
                <c:pt idx="279">
                  <c:v>529</c:v>
                </c:pt>
                <c:pt idx="280">
                  <c:v>530</c:v>
                </c:pt>
                <c:pt idx="281">
                  <c:v>531</c:v>
                </c:pt>
                <c:pt idx="282">
                  <c:v>532</c:v>
                </c:pt>
                <c:pt idx="283">
                  <c:v>533</c:v>
                </c:pt>
                <c:pt idx="284">
                  <c:v>534</c:v>
                </c:pt>
                <c:pt idx="285">
                  <c:v>535</c:v>
                </c:pt>
                <c:pt idx="286">
                  <c:v>536</c:v>
                </c:pt>
                <c:pt idx="287">
                  <c:v>537</c:v>
                </c:pt>
                <c:pt idx="288">
                  <c:v>538</c:v>
                </c:pt>
                <c:pt idx="289">
                  <c:v>539</c:v>
                </c:pt>
                <c:pt idx="290">
                  <c:v>540</c:v>
                </c:pt>
                <c:pt idx="291">
                  <c:v>541</c:v>
                </c:pt>
                <c:pt idx="292">
                  <c:v>542</c:v>
                </c:pt>
                <c:pt idx="293">
                  <c:v>543</c:v>
                </c:pt>
                <c:pt idx="294">
                  <c:v>544</c:v>
                </c:pt>
                <c:pt idx="295">
                  <c:v>545</c:v>
                </c:pt>
                <c:pt idx="296">
                  <c:v>546</c:v>
                </c:pt>
                <c:pt idx="297">
                  <c:v>547</c:v>
                </c:pt>
                <c:pt idx="298">
                  <c:v>548</c:v>
                </c:pt>
                <c:pt idx="299">
                  <c:v>549</c:v>
                </c:pt>
                <c:pt idx="300">
                  <c:v>550</c:v>
                </c:pt>
                <c:pt idx="301">
                  <c:v>551</c:v>
                </c:pt>
                <c:pt idx="302">
                  <c:v>552</c:v>
                </c:pt>
                <c:pt idx="303">
                  <c:v>553</c:v>
                </c:pt>
                <c:pt idx="304">
                  <c:v>554</c:v>
                </c:pt>
                <c:pt idx="305">
                  <c:v>555</c:v>
                </c:pt>
                <c:pt idx="306">
                  <c:v>556</c:v>
                </c:pt>
                <c:pt idx="307">
                  <c:v>557</c:v>
                </c:pt>
                <c:pt idx="308">
                  <c:v>558</c:v>
                </c:pt>
                <c:pt idx="309">
                  <c:v>559</c:v>
                </c:pt>
                <c:pt idx="310">
                  <c:v>560</c:v>
                </c:pt>
                <c:pt idx="311">
                  <c:v>561</c:v>
                </c:pt>
                <c:pt idx="312">
                  <c:v>562</c:v>
                </c:pt>
                <c:pt idx="313">
                  <c:v>563</c:v>
                </c:pt>
                <c:pt idx="314">
                  <c:v>564</c:v>
                </c:pt>
                <c:pt idx="315">
                  <c:v>565</c:v>
                </c:pt>
                <c:pt idx="316">
                  <c:v>566</c:v>
                </c:pt>
                <c:pt idx="317">
                  <c:v>567</c:v>
                </c:pt>
                <c:pt idx="318">
                  <c:v>568</c:v>
                </c:pt>
                <c:pt idx="319">
                  <c:v>569</c:v>
                </c:pt>
                <c:pt idx="320">
                  <c:v>570</c:v>
                </c:pt>
                <c:pt idx="321">
                  <c:v>571</c:v>
                </c:pt>
                <c:pt idx="322">
                  <c:v>572</c:v>
                </c:pt>
                <c:pt idx="323">
                  <c:v>573</c:v>
                </c:pt>
                <c:pt idx="324">
                  <c:v>574</c:v>
                </c:pt>
                <c:pt idx="325">
                  <c:v>575</c:v>
                </c:pt>
                <c:pt idx="326">
                  <c:v>576</c:v>
                </c:pt>
                <c:pt idx="327">
                  <c:v>577</c:v>
                </c:pt>
                <c:pt idx="328">
                  <c:v>578</c:v>
                </c:pt>
                <c:pt idx="329">
                  <c:v>579</c:v>
                </c:pt>
                <c:pt idx="330">
                  <c:v>580</c:v>
                </c:pt>
                <c:pt idx="331">
                  <c:v>581</c:v>
                </c:pt>
                <c:pt idx="332">
                  <c:v>582</c:v>
                </c:pt>
                <c:pt idx="333">
                  <c:v>583</c:v>
                </c:pt>
                <c:pt idx="334">
                  <c:v>584</c:v>
                </c:pt>
                <c:pt idx="335">
                  <c:v>585</c:v>
                </c:pt>
                <c:pt idx="336">
                  <c:v>586</c:v>
                </c:pt>
                <c:pt idx="337">
                  <c:v>587</c:v>
                </c:pt>
                <c:pt idx="338">
                  <c:v>588</c:v>
                </c:pt>
                <c:pt idx="339">
                  <c:v>589</c:v>
                </c:pt>
                <c:pt idx="340">
                  <c:v>590</c:v>
                </c:pt>
                <c:pt idx="341">
                  <c:v>591</c:v>
                </c:pt>
                <c:pt idx="342">
                  <c:v>592</c:v>
                </c:pt>
                <c:pt idx="343">
                  <c:v>593</c:v>
                </c:pt>
                <c:pt idx="344">
                  <c:v>594</c:v>
                </c:pt>
                <c:pt idx="345">
                  <c:v>595</c:v>
                </c:pt>
                <c:pt idx="346">
                  <c:v>596</c:v>
                </c:pt>
                <c:pt idx="347">
                  <c:v>597</c:v>
                </c:pt>
                <c:pt idx="348">
                  <c:v>598</c:v>
                </c:pt>
                <c:pt idx="349">
                  <c:v>599</c:v>
                </c:pt>
                <c:pt idx="350">
                  <c:v>600</c:v>
                </c:pt>
              </c:numCache>
            </c:numRef>
          </c:xVal>
          <c:yVal>
            <c:numRef>
              <c:f>Excitation!$Z$2:$Z$352</c:f>
              <c:numCache>
                <c:formatCode>General</c:formatCode>
                <c:ptCount val="351"/>
                <c:pt idx="0">
                  <c:v>796591.35432000004</c:v>
                </c:pt>
                <c:pt idx="1">
                  <c:v>814799.23057999997</c:v>
                </c:pt>
                <c:pt idx="2">
                  <c:v>807859.77448000002</c:v>
                </c:pt>
                <c:pt idx="3">
                  <c:v>798537.26853</c:v>
                </c:pt>
                <c:pt idx="4">
                  <c:v>810099.64205999998</c:v>
                </c:pt>
                <c:pt idx="5">
                  <c:v>823670.29689999996</c:v>
                </c:pt>
                <c:pt idx="6">
                  <c:v>814739.51714999997</c:v>
                </c:pt>
                <c:pt idx="7">
                  <c:v>810742.81149999995</c:v>
                </c:pt>
                <c:pt idx="8">
                  <c:v>818032.17359000002</c:v>
                </c:pt>
                <c:pt idx="9">
                  <c:v>820445.60944000003</c:v>
                </c:pt>
                <c:pt idx="10">
                  <c:v>837435.77688999998</c:v>
                </c:pt>
                <c:pt idx="11">
                  <c:v>842120.40796999994</c:v>
                </c:pt>
                <c:pt idx="12">
                  <c:v>842770.36719999998</c:v>
                </c:pt>
                <c:pt idx="13">
                  <c:v>865719.12211</c:v>
                </c:pt>
                <c:pt idx="14">
                  <c:v>865759.83944999997</c:v>
                </c:pt>
                <c:pt idx="15">
                  <c:v>879424.83799999999</c:v>
                </c:pt>
                <c:pt idx="16">
                  <c:v>893869.98815999995</c:v>
                </c:pt>
                <c:pt idx="17">
                  <c:v>900049.34615999996</c:v>
                </c:pt>
                <c:pt idx="18">
                  <c:v>913350.20860000001</c:v>
                </c:pt>
                <c:pt idx="19">
                  <c:v>919320.01544999995</c:v>
                </c:pt>
                <c:pt idx="20">
                  <c:v>923629.73056000005</c:v>
                </c:pt>
                <c:pt idx="21">
                  <c:v>928978.29538999998</c:v>
                </c:pt>
                <c:pt idx="22">
                  <c:v>937687.15243000002</c:v>
                </c:pt>
                <c:pt idx="23">
                  <c:v>937648.14197999996</c:v>
                </c:pt>
                <c:pt idx="24">
                  <c:v>939536.63589999999</c:v>
                </c:pt>
                <c:pt idx="25">
                  <c:v>943655.08877999999</c:v>
                </c:pt>
                <c:pt idx="26">
                  <c:v>942306.68825000001</c:v>
                </c:pt>
                <c:pt idx="27">
                  <c:v>945655.26945999998</c:v>
                </c:pt>
                <c:pt idx="28">
                  <c:v>936908.31385000004</c:v>
                </c:pt>
                <c:pt idx="29">
                  <c:v>934017.66382999998</c:v>
                </c:pt>
                <c:pt idx="30">
                  <c:v>925510.40278</c:v>
                </c:pt>
                <c:pt idx="31">
                  <c:v>926651.95377999998</c:v>
                </c:pt>
                <c:pt idx="32">
                  <c:v>917429.53589000006</c:v>
                </c:pt>
                <c:pt idx="33">
                  <c:v>920726.07525999995</c:v>
                </c:pt>
                <c:pt idx="34">
                  <c:v>903584.11366000003</c:v>
                </c:pt>
                <c:pt idx="35">
                  <c:v>905244.62332000001</c:v>
                </c:pt>
                <c:pt idx="36">
                  <c:v>900871.14338000002</c:v>
                </c:pt>
                <c:pt idx="37">
                  <c:v>896481.17839999998</c:v>
                </c:pt>
                <c:pt idx="38">
                  <c:v>892572.52512000001</c:v>
                </c:pt>
                <c:pt idx="39">
                  <c:v>880322.68614000001</c:v>
                </c:pt>
                <c:pt idx="40">
                  <c:v>877595.11013000004</c:v>
                </c:pt>
                <c:pt idx="41">
                  <c:v>877761.89503999997</c:v>
                </c:pt>
                <c:pt idx="42">
                  <c:v>866230.28859999997</c:v>
                </c:pt>
                <c:pt idx="43">
                  <c:v>869051.29194000002</c:v>
                </c:pt>
                <c:pt idx="44">
                  <c:v>863462.07799000002</c:v>
                </c:pt>
                <c:pt idx="45">
                  <c:v>861937.99855000002</c:v>
                </c:pt>
                <c:pt idx="46">
                  <c:v>857230.25090999994</c:v>
                </c:pt>
                <c:pt idx="47">
                  <c:v>860638.39014999999</c:v>
                </c:pt>
                <c:pt idx="48">
                  <c:v>860276.29460000002</c:v>
                </c:pt>
                <c:pt idx="49">
                  <c:v>864587.12560000003</c:v>
                </c:pt>
                <c:pt idx="50">
                  <c:v>862130.03396000003</c:v>
                </c:pt>
                <c:pt idx="51">
                  <c:v>866190.81608000002</c:v>
                </c:pt>
                <c:pt idx="52">
                  <c:v>864090.59071000002</c:v>
                </c:pt>
                <c:pt idx="53">
                  <c:v>865924.46235000005</c:v>
                </c:pt>
                <c:pt idx="54">
                  <c:v>867885.05917999998</c:v>
                </c:pt>
                <c:pt idx="55">
                  <c:v>866747.04076999996</c:v>
                </c:pt>
                <c:pt idx="56">
                  <c:v>867403.27541</c:v>
                </c:pt>
                <c:pt idx="57">
                  <c:v>866909.34546999994</c:v>
                </c:pt>
                <c:pt idx="58">
                  <c:v>869403.44614999997</c:v>
                </c:pt>
                <c:pt idx="59">
                  <c:v>866541.52980000002</c:v>
                </c:pt>
                <c:pt idx="60">
                  <c:v>870527.07298000006</c:v>
                </c:pt>
                <c:pt idx="61">
                  <c:v>875728.52760999999</c:v>
                </c:pt>
                <c:pt idx="62">
                  <c:v>870321.17243999999</c:v>
                </c:pt>
                <c:pt idx="63">
                  <c:v>873383.08458000002</c:v>
                </c:pt>
                <c:pt idx="64">
                  <c:v>880208.33333000005</c:v>
                </c:pt>
                <c:pt idx="65">
                  <c:v>878275.44356000004</c:v>
                </c:pt>
                <c:pt idx="66">
                  <c:v>880878.45085999998</c:v>
                </c:pt>
                <c:pt idx="67">
                  <c:v>878148.02595000004</c:v>
                </c:pt>
                <c:pt idx="68">
                  <c:v>875620.90098000003</c:v>
                </c:pt>
                <c:pt idx="69">
                  <c:v>874796.70530999999</c:v>
                </c:pt>
                <c:pt idx="70">
                  <c:v>873596.42819999997</c:v>
                </c:pt>
                <c:pt idx="71">
                  <c:v>869057.05825999996</c:v>
                </c:pt>
                <c:pt idx="72">
                  <c:v>865511.15469</c:v>
                </c:pt>
                <c:pt idx="73">
                  <c:v>862341.21086999995</c:v>
                </c:pt>
                <c:pt idx="74">
                  <c:v>856688.31472000002</c:v>
                </c:pt>
                <c:pt idx="75">
                  <c:v>856560.91954000003</c:v>
                </c:pt>
                <c:pt idx="76">
                  <c:v>851522.01486</c:v>
                </c:pt>
                <c:pt idx="77">
                  <c:v>846824.23109000002</c:v>
                </c:pt>
                <c:pt idx="78">
                  <c:v>835586.84624999994</c:v>
                </c:pt>
                <c:pt idx="79">
                  <c:v>829457.56441999995</c:v>
                </c:pt>
                <c:pt idx="80">
                  <c:v>822440.61205999996</c:v>
                </c:pt>
                <c:pt idx="81">
                  <c:v>813059.20505999995</c:v>
                </c:pt>
                <c:pt idx="82">
                  <c:v>809632.83996999997</c:v>
                </c:pt>
                <c:pt idx="83">
                  <c:v>798899.81461999996</c:v>
                </c:pt>
                <c:pt idx="84">
                  <c:v>786499.88106000004</c:v>
                </c:pt>
                <c:pt idx="85">
                  <c:v>784726.34871000005</c:v>
                </c:pt>
                <c:pt idx="86">
                  <c:v>773403.10496999999</c:v>
                </c:pt>
                <c:pt idx="87">
                  <c:v>762265.15962000005</c:v>
                </c:pt>
                <c:pt idx="88">
                  <c:v>754786.51176999998</c:v>
                </c:pt>
                <c:pt idx="89">
                  <c:v>748436.68382999999</c:v>
                </c:pt>
                <c:pt idx="90">
                  <c:v>742057.80175999994</c:v>
                </c:pt>
                <c:pt idx="91">
                  <c:v>738664.37479000003</c:v>
                </c:pt>
                <c:pt idx="92">
                  <c:v>733434.59548999998</c:v>
                </c:pt>
                <c:pt idx="93">
                  <c:v>726551.17997000006</c:v>
                </c:pt>
                <c:pt idx="94">
                  <c:v>727299.27006999997</c:v>
                </c:pt>
                <c:pt idx="95">
                  <c:v>719067.97626000002</c:v>
                </c:pt>
                <c:pt idx="96">
                  <c:v>716280.04617999995</c:v>
                </c:pt>
                <c:pt idx="97">
                  <c:v>711449.00367999997</c:v>
                </c:pt>
                <c:pt idx="98">
                  <c:v>708796.02471000003</c:v>
                </c:pt>
                <c:pt idx="99">
                  <c:v>702540.89084999997</c:v>
                </c:pt>
                <c:pt idx="100">
                  <c:v>700808.54258000001</c:v>
                </c:pt>
                <c:pt idx="101">
                  <c:v>699455.52304</c:v>
                </c:pt>
                <c:pt idx="102">
                  <c:v>695359.96741000004</c:v>
                </c:pt>
                <c:pt idx="103">
                  <c:v>691517.73626000003</c:v>
                </c:pt>
                <c:pt idx="104">
                  <c:v>690914.92018000002</c:v>
                </c:pt>
                <c:pt idx="105">
                  <c:v>687236.19105000002</c:v>
                </c:pt>
                <c:pt idx="106">
                  <c:v>684027.12502000004</c:v>
                </c:pt>
                <c:pt idx="107">
                  <c:v>683424.87774999999</c:v>
                </c:pt>
                <c:pt idx="108">
                  <c:v>683523.10783999995</c:v>
                </c:pt>
                <c:pt idx="109">
                  <c:v>682249.60759000003</c:v>
                </c:pt>
                <c:pt idx="110">
                  <c:v>681525.98378000001</c:v>
                </c:pt>
                <c:pt idx="111">
                  <c:v>674855.14486</c:v>
                </c:pt>
                <c:pt idx="112">
                  <c:v>676451.84840999998</c:v>
                </c:pt>
                <c:pt idx="113">
                  <c:v>677492.46215000004</c:v>
                </c:pt>
                <c:pt idx="114">
                  <c:v>679726.38866000006</c:v>
                </c:pt>
                <c:pt idx="115">
                  <c:v>679584.25155000004</c:v>
                </c:pt>
                <c:pt idx="116">
                  <c:v>680489.08239999996</c:v>
                </c:pt>
                <c:pt idx="117">
                  <c:v>679313.48329</c:v>
                </c:pt>
                <c:pt idx="118">
                  <c:v>677062.11401000002</c:v>
                </c:pt>
                <c:pt idx="119">
                  <c:v>675827.25924000004</c:v>
                </c:pt>
                <c:pt idx="120">
                  <c:v>671487.56362000003</c:v>
                </c:pt>
                <c:pt idx="121">
                  <c:v>670069.86344999995</c:v>
                </c:pt>
                <c:pt idx="122">
                  <c:v>668908.72953000001</c:v>
                </c:pt>
                <c:pt idx="123">
                  <c:v>663897.14393000002</c:v>
                </c:pt>
                <c:pt idx="124">
                  <c:v>657616.90228000004</c:v>
                </c:pt>
                <c:pt idx="125">
                  <c:v>652860.70800999994</c:v>
                </c:pt>
                <c:pt idx="126">
                  <c:v>644889.55333000002</c:v>
                </c:pt>
                <c:pt idx="127">
                  <c:v>640956.20900999999</c:v>
                </c:pt>
                <c:pt idx="128">
                  <c:v>634795.61913000001</c:v>
                </c:pt>
                <c:pt idx="129">
                  <c:v>628377.77711999998</c:v>
                </c:pt>
                <c:pt idx="130">
                  <c:v>620760.54350000003</c:v>
                </c:pt>
                <c:pt idx="131">
                  <c:v>618787.75497999997</c:v>
                </c:pt>
                <c:pt idx="132">
                  <c:v>616339.16633000004</c:v>
                </c:pt>
                <c:pt idx="133">
                  <c:v>611756.71378999995</c:v>
                </c:pt>
                <c:pt idx="134">
                  <c:v>610106.79417000001</c:v>
                </c:pt>
                <c:pt idx="135">
                  <c:v>608655.42879999999</c:v>
                </c:pt>
                <c:pt idx="136">
                  <c:v>607144.86401000002</c:v>
                </c:pt>
                <c:pt idx="137">
                  <c:v>604767.07296999998</c:v>
                </c:pt>
                <c:pt idx="138">
                  <c:v>602402.43535000004</c:v>
                </c:pt>
                <c:pt idx="139">
                  <c:v>600994.83658</c:v>
                </c:pt>
                <c:pt idx="140">
                  <c:v>597459.50418000005</c:v>
                </c:pt>
                <c:pt idx="141">
                  <c:v>591095.36727000005</c:v>
                </c:pt>
                <c:pt idx="142">
                  <c:v>585243.60140000004</c:v>
                </c:pt>
                <c:pt idx="143">
                  <c:v>579982.02132000006</c:v>
                </c:pt>
                <c:pt idx="144">
                  <c:v>567845.74942999997</c:v>
                </c:pt>
                <c:pt idx="145">
                  <c:v>556341.53151</c:v>
                </c:pt>
                <c:pt idx="146">
                  <c:v>541413.70776000002</c:v>
                </c:pt>
                <c:pt idx="147">
                  <c:v>524860.49740999995</c:v>
                </c:pt>
                <c:pt idx="148">
                  <c:v>505704.82522</c:v>
                </c:pt>
                <c:pt idx="149">
                  <c:v>485805.12768999999</c:v>
                </c:pt>
                <c:pt idx="150">
                  <c:v>463450.39642</c:v>
                </c:pt>
                <c:pt idx="151">
                  <c:v>434250.31232000003</c:v>
                </c:pt>
                <c:pt idx="152">
                  <c:v>408340.16184000002</c:v>
                </c:pt>
                <c:pt idx="153">
                  <c:v>383649.18579000002</c:v>
                </c:pt>
                <c:pt idx="154">
                  <c:v>354986.28100000002</c:v>
                </c:pt>
                <c:pt idx="155">
                  <c:v>330615.75154999999</c:v>
                </c:pt>
                <c:pt idx="156">
                  <c:v>303211.26760999998</c:v>
                </c:pt>
                <c:pt idx="157">
                  <c:v>281823.29194000002</c:v>
                </c:pt>
                <c:pt idx="158">
                  <c:v>257875.65427999999</c:v>
                </c:pt>
                <c:pt idx="159">
                  <c:v>239579.51070000001</c:v>
                </c:pt>
                <c:pt idx="160">
                  <c:v>218789.31417999999</c:v>
                </c:pt>
                <c:pt idx="161">
                  <c:v>204450.72143000001</c:v>
                </c:pt>
                <c:pt idx="162">
                  <c:v>190790.61464000001</c:v>
                </c:pt>
                <c:pt idx="163">
                  <c:v>176006.02593999999</c:v>
                </c:pt>
                <c:pt idx="164">
                  <c:v>165143.23647999999</c:v>
                </c:pt>
                <c:pt idx="165">
                  <c:v>154515.25528000001</c:v>
                </c:pt>
                <c:pt idx="166">
                  <c:v>145498.72123</c:v>
                </c:pt>
                <c:pt idx="167">
                  <c:v>137989.04138000001</c:v>
                </c:pt>
                <c:pt idx="168">
                  <c:v>132752.34531</c:v>
                </c:pt>
                <c:pt idx="169">
                  <c:v>127575.23668</c:v>
                </c:pt>
                <c:pt idx="170">
                  <c:v>124260.82705000001</c:v>
                </c:pt>
                <c:pt idx="171">
                  <c:v>120251.00272</c:v>
                </c:pt>
                <c:pt idx="172">
                  <c:v>118495.18355</c:v>
                </c:pt>
                <c:pt idx="173">
                  <c:v>117744.71868000001</c:v>
                </c:pt>
                <c:pt idx="174">
                  <c:v>115313.70643999999</c:v>
                </c:pt>
                <c:pt idx="175">
                  <c:v>115514.5482</c:v>
                </c:pt>
                <c:pt idx="176">
                  <c:v>114163.39922000001</c:v>
                </c:pt>
                <c:pt idx="177">
                  <c:v>114031.98586</c:v>
                </c:pt>
                <c:pt idx="178">
                  <c:v>114191.64091</c:v>
                </c:pt>
                <c:pt idx="179">
                  <c:v>113886.55974</c:v>
                </c:pt>
                <c:pt idx="180">
                  <c:v>113322.13219</c:v>
                </c:pt>
                <c:pt idx="181">
                  <c:v>115353.42614</c:v>
                </c:pt>
                <c:pt idx="182">
                  <c:v>114836.66675999999</c:v>
                </c:pt>
                <c:pt idx="183">
                  <c:v>115856.39694000001</c:v>
                </c:pt>
                <c:pt idx="184">
                  <c:v>115269.89788</c:v>
                </c:pt>
                <c:pt idx="185">
                  <c:v>116770.83895</c:v>
                </c:pt>
                <c:pt idx="186">
                  <c:v>116306.83809</c:v>
                </c:pt>
                <c:pt idx="187">
                  <c:v>116684.21479</c:v>
                </c:pt>
                <c:pt idx="188">
                  <c:v>117409.41048999999</c:v>
                </c:pt>
                <c:pt idx="189">
                  <c:v>117472.64384</c:v>
                </c:pt>
                <c:pt idx="190">
                  <c:v>118864.5337</c:v>
                </c:pt>
                <c:pt idx="191">
                  <c:v>118625.01704999999</c:v>
                </c:pt>
                <c:pt idx="192">
                  <c:v>119268.25939000001</c:v>
                </c:pt>
                <c:pt idx="193">
                  <c:v>119238.73358</c:v>
                </c:pt>
                <c:pt idx="194">
                  <c:v>119414.65534</c:v>
                </c:pt>
                <c:pt idx="195">
                  <c:v>118965.28434</c:v>
                </c:pt>
                <c:pt idx="196">
                  <c:v>117831.95215</c:v>
                </c:pt>
                <c:pt idx="197">
                  <c:v>116902.00771000001</c:v>
                </c:pt>
                <c:pt idx="198">
                  <c:v>117268.27211999999</c:v>
                </c:pt>
                <c:pt idx="199">
                  <c:v>116960.59448</c:v>
                </c:pt>
                <c:pt idx="200">
                  <c:v>115690.37110999999</c:v>
                </c:pt>
                <c:pt idx="201">
                  <c:v>115544.10919</c:v>
                </c:pt>
                <c:pt idx="202">
                  <c:v>113525.69646000001</c:v>
                </c:pt>
                <c:pt idx="203">
                  <c:v>112975.65587</c:v>
                </c:pt>
                <c:pt idx="204">
                  <c:v>112148.74731000001</c:v>
                </c:pt>
                <c:pt idx="205">
                  <c:v>110221.10316</c:v>
                </c:pt>
                <c:pt idx="206">
                  <c:v>109535.63771</c:v>
                </c:pt>
                <c:pt idx="207">
                  <c:v>106781.42389000001</c:v>
                </c:pt>
                <c:pt idx="208">
                  <c:v>104336.88535</c:v>
                </c:pt>
                <c:pt idx="209">
                  <c:v>103050.95011000001</c:v>
                </c:pt>
                <c:pt idx="210">
                  <c:v>100433.57229</c:v>
                </c:pt>
                <c:pt idx="211">
                  <c:v>98292.594819999998</c:v>
                </c:pt>
                <c:pt idx="212">
                  <c:v>96528.820879999999</c:v>
                </c:pt>
                <c:pt idx="213">
                  <c:v>92730.079729999998</c:v>
                </c:pt>
                <c:pt idx="214">
                  <c:v>91046.093269999998</c:v>
                </c:pt>
                <c:pt idx="215">
                  <c:v>88845.42727</c:v>
                </c:pt>
                <c:pt idx="216">
                  <c:v>86933.350879999998</c:v>
                </c:pt>
                <c:pt idx="217">
                  <c:v>84782.608699999997</c:v>
                </c:pt>
                <c:pt idx="218">
                  <c:v>82971.030369999993</c:v>
                </c:pt>
                <c:pt idx="219">
                  <c:v>80653.690619999994</c:v>
                </c:pt>
                <c:pt idx="220">
                  <c:v>78218.337450000006</c:v>
                </c:pt>
                <c:pt idx="221">
                  <c:v>74760.856979999997</c:v>
                </c:pt>
                <c:pt idx="222">
                  <c:v>73801.27231</c:v>
                </c:pt>
                <c:pt idx="223">
                  <c:v>70943.249290000007</c:v>
                </c:pt>
                <c:pt idx="224">
                  <c:v>67977.528090000007</c:v>
                </c:pt>
                <c:pt idx="225">
                  <c:v>65846.602840000007</c:v>
                </c:pt>
                <c:pt idx="226">
                  <c:v>62999.19558</c:v>
                </c:pt>
                <c:pt idx="227">
                  <c:v>60424.129910000003</c:v>
                </c:pt>
                <c:pt idx="228">
                  <c:v>58034.518089999998</c:v>
                </c:pt>
                <c:pt idx="229">
                  <c:v>55371.727749999998</c:v>
                </c:pt>
                <c:pt idx="230">
                  <c:v>51727.386930000001</c:v>
                </c:pt>
                <c:pt idx="231">
                  <c:v>50152.455049999997</c:v>
                </c:pt>
                <c:pt idx="232">
                  <c:v>47268.163800000002</c:v>
                </c:pt>
                <c:pt idx="233">
                  <c:v>46520.467839999998</c:v>
                </c:pt>
                <c:pt idx="234">
                  <c:v>43628.342250000002</c:v>
                </c:pt>
                <c:pt idx="235">
                  <c:v>42075.130299999997</c:v>
                </c:pt>
                <c:pt idx="236">
                  <c:v>40157.308879999997</c:v>
                </c:pt>
                <c:pt idx="237">
                  <c:v>38311.884310000001</c:v>
                </c:pt>
                <c:pt idx="238">
                  <c:v>36454.155720000002</c:v>
                </c:pt>
                <c:pt idx="239">
                  <c:v>34526.391900000002</c:v>
                </c:pt>
                <c:pt idx="240">
                  <c:v>32957.56525</c:v>
                </c:pt>
                <c:pt idx="241">
                  <c:v>31223.926029999999</c:v>
                </c:pt>
                <c:pt idx="242">
                  <c:v>29186.26395</c:v>
                </c:pt>
                <c:pt idx="243">
                  <c:v>28656.853729999999</c:v>
                </c:pt>
                <c:pt idx="244">
                  <c:v>27129.448230000002</c:v>
                </c:pt>
                <c:pt idx="245">
                  <c:v>26357.418969999999</c:v>
                </c:pt>
                <c:pt idx="246">
                  <c:v>25318.485789999999</c:v>
                </c:pt>
                <c:pt idx="247">
                  <c:v>24175.790290000001</c:v>
                </c:pt>
                <c:pt idx="248">
                  <c:v>22510.97179</c:v>
                </c:pt>
                <c:pt idx="249">
                  <c:v>21752.708729999998</c:v>
                </c:pt>
                <c:pt idx="250">
                  <c:v>21012.90323</c:v>
                </c:pt>
                <c:pt idx="251">
                  <c:v>20007.166359999999</c:v>
                </c:pt>
                <c:pt idx="252">
                  <c:v>19253.84388</c:v>
                </c:pt>
                <c:pt idx="253">
                  <c:v>18298.449229999998</c:v>
                </c:pt>
                <c:pt idx="254">
                  <c:v>17232.166710000001</c:v>
                </c:pt>
                <c:pt idx="255">
                  <c:v>16363.81957</c:v>
                </c:pt>
                <c:pt idx="256">
                  <c:v>16072.152410000001</c:v>
                </c:pt>
                <c:pt idx="257">
                  <c:v>14687.244479999999</c:v>
                </c:pt>
                <c:pt idx="258">
                  <c:v>14352.408090000001</c:v>
                </c:pt>
                <c:pt idx="259">
                  <c:v>14112.889289999999</c:v>
                </c:pt>
                <c:pt idx="260">
                  <c:v>13148.186820000001</c:v>
                </c:pt>
                <c:pt idx="261">
                  <c:v>12563.86925</c:v>
                </c:pt>
                <c:pt idx="262">
                  <c:v>12211.53507</c:v>
                </c:pt>
                <c:pt idx="263">
                  <c:v>11708.64775</c:v>
                </c:pt>
                <c:pt idx="264">
                  <c:v>11555.30241</c:v>
                </c:pt>
                <c:pt idx="265">
                  <c:v>11450.16296</c:v>
                </c:pt>
                <c:pt idx="266">
                  <c:v>10470.332850000001</c:v>
                </c:pt>
                <c:pt idx="267">
                  <c:v>9921.6900399999995</c:v>
                </c:pt>
                <c:pt idx="268">
                  <c:v>9940.9845700000005</c:v>
                </c:pt>
                <c:pt idx="269">
                  <c:v>9259.7388200000005</c:v>
                </c:pt>
                <c:pt idx="270">
                  <c:v>8916.4617300000009</c:v>
                </c:pt>
                <c:pt idx="271">
                  <c:v>8623.7980800000005</c:v>
                </c:pt>
                <c:pt idx="272">
                  <c:v>8485.1008999999995</c:v>
                </c:pt>
                <c:pt idx="273">
                  <c:v>8203.2889500000001</c:v>
                </c:pt>
                <c:pt idx="274">
                  <c:v>7907.2807000000003</c:v>
                </c:pt>
                <c:pt idx="275">
                  <c:v>7325.1985299999997</c:v>
                </c:pt>
                <c:pt idx="276">
                  <c:v>7618.7129000000004</c:v>
                </c:pt>
                <c:pt idx="277">
                  <c:v>6959.9087200000004</c:v>
                </c:pt>
                <c:pt idx="278">
                  <c:v>6700.4794499999998</c:v>
                </c:pt>
                <c:pt idx="279">
                  <c:v>6741.1694299999999</c:v>
                </c:pt>
                <c:pt idx="280">
                  <c:v>6340.57971</c:v>
                </c:pt>
                <c:pt idx="281">
                  <c:v>6112.9352600000002</c:v>
                </c:pt>
                <c:pt idx="282">
                  <c:v>5433.9838300000001</c:v>
                </c:pt>
                <c:pt idx="283">
                  <c:v>6107.3106399999997</c:v>
                </c:pt>
                <c:pt idx="284">
                  <c:v>5602.8575000000001</c:v>
                </c:pt>
                <c:pt idx="285">
                  <c:v>5263.8185700000004</c:v>
                </c:pt>
                <c:pt idx="286">
                  <c:v>4792.8171000000002</c:v>
                </c:pt>
                <c:pt idx="287">
                  <c:v>4598.4813100000001</c:v>
                </c:pt>
                <c:pt idx="288">
                  <c:v>4219.1381799999999</c:v>
                </c:pt>
                <c:pt idx="289">
                  <c:v>4350.8287300000002</c:v>
                </c:pt>
                <c:pt idx="290">
                  <c:v>3854.1757200000002</c:v>
                </c:pt>
                <c:pt idx="291">
                  <c:v>3839.7548200000001</c:v>
                </c:pt>
                <c:pt idx="292">
                  <c:v>3361.6777499999998</c:v>
                </c:pt>
                <c:pt idx="293">
                  <c:v>3070.3700399999998</c:v>
                </c:pt>
                <c:pt idx="294">
                  <c:v>2862.7661499999999</c:v>
                </c:pt>
                <c:pt idx="295">
                  <c:v>2796.3800900000001</c:v>
                </c:pt>
                <c:pt idx="296">
                  <c:v>2619.27459</c:v>
                </c:pt>
                <c:pt idx="297">
                  <c:v>2364.3694999999998</c:v>
                </c:pt>
                <c:pt idx="298">
                  <c:v>2011.34843</c:v>
                </c:pt>
                <c:pt idx="299">
                  <c:v>1833.24028</c:v>
                </c:pt>
                <c:pt idx="300">
                  <c:v>1852.80735</c:v>
                </c:pt>
                <c:pt idx="301">
                  <c:v>1717.69271</c:v>
                </c:pt>
                <c:pt idx="302">
                  <c:v>1530.9042400000001</c:v>
                </c:pt>
                <c:pt idx="303">
                  <c:v>1352.78259</c:v>
                </c:pt>
                <c:pt idx="304">
                  <c:v>1344.9213400000001</c:v>
                </c:pt>
                <c:pt idx="305">
                  <c:v>1129.91587</c:v>
                </c:pt>
                <c:pt idx="306">
                  <c:v>1105.7905900000001</c:v>
                </c:pt>
                <c:pt idx="307">
                  <c:v>1098.6825799999999</c:v>
                </c:pt>
                <c:pt idx="308">
                  <c:v>877.72092999999995</c:v>
                </c:pt>
                <c:pt idx="309">
                  <c:v>759.14773000000002</c:v>
                </c:pt>
                <c:pt idx="310">
                  <c:v>668.40144999999995</c:v>
                </c:pt>
                <c:pt idx="311">
                  <c:v>817.90123000000006</c:v>
                </c:pt>
                <c:pt idx="312">
                  <c:v>658.30395999999996</c:v>
                </c:pt>
                <c:pt idx="313">
                  <c:v>605.71249999999998</c:v>
                </c:pt>
                <c:pt idx="314">
                  <c:v>568.66048999999998</c:v>
                </c:pt>
                <c:pt idx="315">
                  <c:v>530.56026999999995</c:v>
                </c:pt>
                <c:pt idx="316">
                  <c:v>422.05363999999997</c:v>
                </c:pt>
                <c:pt idx="317">
                  <c:v>494.41100999999998</c:v>
                </c:pt>
                <c:pt idx="318">
                  <c:v>455.38328000000001</c:v>
                </c:pt>
                <c:pt idx="319">
                  <c:v>371.38175999999999</c:v>
                </c:pt>
                <c:pt idx="320">
                  <c:v>330.10563000000002</c:v>
                </c:pt>
                <c:pt idx="321">
                  <c:v>398.58282000000003</c:v>
                </c:pt>
                <c:pt idx="322">
                  <c:v>340.00333999999998</c:v>
                </c:pt>
                <c:pt idx="323">
                  <c:v>274.83314000000001</c:v>
                </c:pt>
                <c:pt idx="324">
                  <c:v>316.13413000000003</c:v>
                </c:pt>
                <c:pt idx="325">
                  <c:v>347.45956000000001</c:v>
                </c:pt>
                <c:pt idx="326">
                  <c:v>246.65863999999999</c:v>
                </c:pt>
                <c:pt idx="327">
                  <c:v>248.03876</c:v>
                </c:pt>
                <c:pt idx="328">
                  <c:v>278.32540999999998</c:v>
                </c:pt>
                <c:pt idx="329">
                  <c:v>227.59103999999999</c:v>
                </c:pt>
                <c:pt idx="330">
                  <c:v>199.82368</c:v>
                </c:pt>
                <c:pt idx="331">
                  <c:v>147.71922000000001</c:v>
                </c:pt>
                <c:pt idx="332">
                  <c:v>166.67659</c:v>
                </c:pt>
                <c:pt idx="333">
                  <c:v>234.05149</c:v>
                </c:pt>
                <c:pt idx="334">
                  <c:v>151.04828000000001</c:v>
                </c:pt>
                <c:pt idx="335">
                  <c:v>152.19774000000001</c:v>
                </c:pt>
                <c:pt idx="336">
                  <c:v>98.346549999999993</c:v>
                </c:pt>
                <c:pt idx="337">
                  <c:v>136.74789000000001</c:v>
                </c:pt>
                <c:pt idx="338">
                  <c:v>106.55634999999999</c:v>
                </c:pt>
                <c:pt idx="339">
                  <c:v>133.05455000000001</c:v>
                </c:pt>
                <c:pt idx="340">
                  <c:v>128.57602</c:v>
                </c:pt>
                <c:pt idx="341">
                  <c:v>110.85751999999999</c:v>
                </c:pt>
                <c:pt idx="342">
                  <c:v>132.17024000000001</c:v>
                </c:pt>
                <c:pt idx="343">
                  <c:v>100.50924999999999</c:v>
                </c:pt>
                <c:pt idx="344">
                  <c:v>142.80857</c:v>
                </c:pt>
                <c:pt idx="345">
                  <c:v>124.12936999999999</c:v>
                </c:pt>
                <c:pt idx="346">
                  <c:v>195.80420000000001</c:v>
                </c:pt>
                <c:pt idx="347">
                  <c:v>127.96814999999999</c:v>
                </c:pt>
                <c:pt idx="348">
                  <c:v>115.56519</c:v>
                </c:pt>
                <c:pt idx="349">
                  <c:v>117.08745</c:v>
                </c:pt>
                <c:pt idx="350">
                  <c:v>81.120940000000004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6F0-405E-8FD0-422FC2D41430}"/>
            </c:ext>
          </c:extLst>
        </c:ser>
        <c:ser>
          <c:idx val="1"/>
          <c:order val="1"/>
          <c:spPr>
            <a:ln>
              <a:solidFill>
                <a:sysClr val="windowText" lastClr="000000">
                  <a:lumMod val="95000"/>
                  <a:lumOff val="5000"/>
                </a:sysClr>
              </a:solidFill>
            </a:ln>
          </c:spPr>
          <c:marker>
            <c:symbol val="none"/>
          </c:marker>
          <c:xVal>
            <c:numRef>
              <c:f>Excitation!$D$2:$D$478</c:f>
              <c:numCache>
                <c:formatCode>0.00E+00</c:formatCode>
                <c:ptCount val="477"/>
                <c:pt idx="0">
                  <c:v>700</c:v>
                </c:pt>
                <c:pt idx="1">
                  <c:v>699</c:v>
                </c:pt>
                <c:pt idx="2">
                  <c:v>698</c:v>
                </c:pt>
                <c:pt idx="3">
                  <c:v>697</c:v>
                </c:pt>
                <c:pt idx="4">
                  <c:v>696</c:v>
                </c:pt>
                <c:pt idx="5">
                  <c:v>695</c:v>
                </c:pt>
                <c:pt idx="6">
                  <c:v>694</c:v>
                </c:pt>
                <c:pt idx="7">
                  <c:v>693</c:v>
                </c:pt>
                <c:pt idx="8">
                  <c:v>692</c:v>
                </c:pt>
                <c:pt idx="9">
                  <c:v>691</c:v>
                </c:pt>
                <c:pt idx="10">
                  <c:v>690</c:v>
                </c:pt>
                <c:pt idx="11">
                  <c:v>689</c:v>
                </c:pt>
                <c:pt idx="12">
                  <c:v>688</c:v>
                </c:pt>
                <c:pt idx="13">
                  <c:v>687</c:v>
                </c:pt>
                <c:pt idx="14">
                  <c:v>686</c:v>
                </c:pt>
                <c:pt idx="15">
                  <c:v>685</c:v>
                </c:pt>
                <c:pt idx="16">
                  <c:v>684</c:v>
                </c:pt>
                <c:pt idx="17">
                  <c:v>683</c:v>
                </c:pt>
                <c:pt idx="18">
                  <c:v>682</c:v>
                </c:pt>
                <c:pt idx="19">
                  <c:v>681</c:v>
                </c:pt>
                <c:pt idx="20">
                  <c:v>680</c:v>
                </c:pt>
                <c:pt idx="21">
                  <c:v>679</c:v>
                </c:pt>
                <c:pt idx="22">
                  <c:v>678</c:v>
                </c:pt>
                <c:pt idx="23">
                  <c:v>677</c:v>
                </c:pt>
                <c:pt idx="24">
                  <c:v>676</c:v>
                </c:pt>
                <c:pt idx="25">
                  <c:v>675</c:v>
                </c:pt>
                <c:pt idx="26">
                  <c:v>674</c:v>
                </c:pt>
                <c:pt idx="27">
                  <c:v>673</c:v>
                </c:pt>
                <c:pt idx="28">
                  <c:v>672</c:v>
                </c:pt>
                <c:pt idx="29">
                  <c:v>671</c:v>
                </c:pt>
                <c:pt idx="30">
                  <c:v>670</c:v>
                </c:pt>
                <c:pt idx="31">
                  <c:v>669</c:v>
                </c:pt>
                <c:pt idx="32">
                  <c:v>668</c:v>
                </c:pt>
                <c:pt idx="33">
                  <c:v>667</c:v>
                </c:pt>
                <c:pt idx="34">
                  <c:v>666</c:v>
                </c:pt>
                <c:pt idx="35">
                  <c:v>665</c:v>
                </c:pt>
                <c:pt idx="36">
                  <c:v>664</c:v>
                </c:pt>
                <c:pt idx="37">
                  <c:v>663</c:v>
                </c:pt>
                <c:pt idx="38">
                  <c:v>662</c:v>
                </c:pt>
                <c:pt idx="39">
                  <c:v>661</c:v>
                </c:pt>
                <c:pt idx="40">
                  <c:v>660</c:v>
                </c:pt>
                <c:pt idx="41">
                  <c:v>659</c:v>
                </c:pt>
                <c:pt idx="42" formatCode="General">
                  <c:v>658</c:v>
                </c:pt>
                <c:pt idx="43" formatCode="General">
                  <c:v>657</c:v>
                </c:pt>
                <c:pt idx="44" formatCode="General">
                  <c:v>656</c:v>
                </c:pt>
                <c:pt idx="45" formatCode="General">
                  <c:v>655</c:v>
                </c:pt>
                <c:pt idx="46" formatCode="General">
                  <c:v>654</c:v>
                </c:pt>
                <c:pt idx="47" formatCode="General">
                  <c:v>653</c:v>
                </c:pt>
                <c:pt idx="48" formatCode="General">
                  <c:v>652</c:v>
                </c:pt>
                <c:pt idx="49" formatCode="General">
                  <c:v>651</c:v>
                </c:pt>
                <c:pt idx="50" formatCode="General">
                  <c:v>650</c:v>
                </c:pt>
                <c:pt idx="51" formatCode="General">
                  <c:v>649</c:v>
                </c:pt>
                <c:pt idx="52" formatCode="General">
                  <c:v>648</c:v>
                </c:pt>
                <c:pt idx="53" formatCode="General">
                  <c:v>647</c:v>
                </c:pt>
                <c:pt idx="54" formatCode="General">
                  <c:v>646</c:v>
                </c:pt>
                <c:pt idx="55" formatCode="General">
                  <c:v>645</c:v>
                </c:pt>
                <c:pt idx="56" formatCode="General">
                  <c:v>644</c:v>
                </c:pt>
                <c:pt idx="57" formatCode="General">
                  <c:v>643</c:v>
                </c:pt>
                <c:pt idx="58" formatCode="General">
                  <c:v>642</c:v>
                </c:pt>
                <c:pt idx="59" formatCode="General">
                  <c:v>641</c:v>
                </c:pt>
                <c:pt idx="60" formatCode="General">
                  <c:v>640</c:v>
                </c:pt>
                <c:pt idx="61" formatCode="General">
                  <c:v>639</c:v>
                </c:pt>
                <c:pt idx="62" formatCode="General">
                  <c:v>638</c:v>
                </c:pt>
                <c:pt idx="63" formatCode="General">
                  <c:v>637</c:v>
                </c:pt>
                <c:pt idx="64" formatCode="General">
                  <c:v>636</c:v>
                </c:pt>
                <c:pt idx="65" formatCode="General">
                  <c:v>635</c:v>
                </c:pt>
                <c:pt idx="66" formatCode="General">
                  <c:v>634</c:v>
                </c:pt>
                <c:pt idx="67" formatCode="General">
                  <c:v>633</c:v>
                </c:pt>
                <c:pt idx="68" formatCode="General">
                  <c:v>632</c:v>
                </c:pt>
                <c:pt idx="69" formatCode="General">
                  <c:v>631</c:v>
                </c:pt>
                <c:pt idx="70" formatCode="General">
                  <c:v>630</c:v>
                </c:pt>
                <c:pt idx="71">
                  <c:v>629</c:v>
                </c:pt>
                <c:pt idx="72" formatCode="General">
                  <c:v>628</c:v>
                </c:pt>
                <c:pt idx="73">
                  <c:v>627</c:v>
                </c:pt>
                <c:pt idx="74">
                  <c:v>626</c:v>
                </c:pt>
                <c:pt idx="75">
                  <c:v>625</c:v>
                </c:pt>
                <c:pt idx="76">
                  <c:v>624</c:v>
                </c:pt>
                <c:pt idx="77">
                  <c:v>623</c:v>
                </c:pt>
                <c:pt idx="78">
                  <c:v>622</c:v>
                </c:pt>
                <c:pt idx="79">
                  <c:v>621</c:v>
                </c:pt>
                <c:pt idx="80">
                  <c:v>620</c:v>
                </c:pt>
                <c:pt idx="81">
                  <c:v>619</c:v>
                </c:pt>
                <c:pt idx="82">
                  <c:v>618</c:v>
                </c:pt>
                <c:pt idx="83">
                  <c:v>617</c:v>
                </c:pt>
                <c:pt idx="84">
                  <c:v>616</c:v>
                </c:pt>
                <c:pt idx="85">
                  <c:v>615</c:v>
                </c:pt>
                <c:pt idx="86" formatCode="General">
                  <c:v>614</c:v>
                </c:pt>
                <c:pt idx="87" formatCode="General">
                  <c:v>613</c:v>
                </c:pt>
                <c:pt idx="88" formatCode="General">
                  <c:v>612</c:v>
                </c:pt>
                <c:pt idx="89" formatCode="General">
                  <c:v>611</c:v>
                </c:pt>
                <c:pt idx="90" formatCode="General">
                  <c:v>610</c:v>
                </c:pt>
                <c:pt idx="91" formatCode="General">
                  <c:v>609</c:v>
                </c:pt>
                <c:pt idx="92" formatCode="General">
                  <c:v>608</c:v>
                </c:pt>
                <c:pt idx="93" formatCode="General">
                  <c:v>607</c:v>
                </c:pt>
                <c:pt idx="94" formatCode="General">
                  <c:v>606</c:v>
                </c:pt>
                <c:pt idx="95" formatCode="General">
                  <c:v>605</c:v>
                </c:pt>
                <c:pt idx="96" formatCode="General">
                  <c:v>604</c:v>
                </c:pt>
                <c:pt idx="97" formatCode="General">
                  <c:v>603</c:v>
                </c:pt>
                <c:pt idx="98" formatCode="General">
                  <c:v>602</c:v>
                </c:pt>
                <c:pt idx="99" formatCode="General">
                  <c:v>601</c:v>
                </c:pt>
                <c:pt idx="100" formatCode="General">
                  <c:v>600</c:v>
                </c:pt>
                <c:pt idx="101" formatCode="General">
                  <c:v>599</c:v>
                </c:pt>
                <c:pt idx="102" formatCode="General">
                  <c:v>598</c:v>
                </c:pt>
                <c:pt idx="103" formatCode="General">
                  <c:v>597</c:v>
                </c:pt>
                <c:pt idx="104" formatCode="General">
                  <c:v>596</c:v>
                </c:pt>
                <c:pt idx="105" formatCode="General">
                  <c:v>595</c:v>
                </c:pt>
                <c:pt idx="106" formatCode="General">
                  <c:v>594</c:v>
                </c:pt>
                <c:pt idx="107" formatCode="General">
                  <c:v>593</c:v>
                </c:pt>
                <c:pt idx="108" formatCode="General">
                  <c:v>592</c:v>
                </c:pt>
                <c:pt idx="109" formatCode="General">
                  <c:v>591</c:v>
                </c:pt>
                <c:pt idx="110" formatCode="General">
                  <c:v>590</c:v>
                </c:pt>
                <c:pt idx="111" formatCode="General">
                  <c:v>589</c:v>
                </c:pt>
                <c:pt idx="112" formatCode="General">
                  <c:v>588</c:v>
                </c:pt>
                <c:pt idx="113" formatCode="General">
                  <c:v>587</c:v>
                </c:pt>
                <c:pt idx="114" formatCode="General">
                  <c:v>586</c:v>
                </c:pt>
                <c:pt idx="115" formatCode="General">
                  <c:v>585</c:v>
                </c:pt>
                <c:pt idx="116" formatCode="General">
                  <c:v>584</c:v>
                </c:pt>
                <c:pt idx="117" formatCode="General">
                  <c:v>583</c:v>
                </c:pt>
                <c:pt idx="118" formatCode="General">
                  <c:v>582</c:v>
                </c:pt>
                <c:pt idx="119" formatCode="General">
                  <c:v>581</c:v>
                </c:pt>
                <c:pt idx="120" formatCode="General">
                  <c:v>580</c:v>
                </c:pt>
                <c:pt idx="121" formatCode="General">
                  <c:v>579</c:v>
                </c:pt>
                <c:pt idx="122" formatCode="General">
                  <c:v>578</c:v>
                </c:pt>
                <c:pt idx="123" formatCode="General">
                  <c:v>577</c:v>
                </c:pt>
                <c:pt idx="124" formatCode="General">
                  <c:v>576</c:v>
                </c:pt>
                <c:pt idx="125" formatCode="General">
                  <c:v>575</c:v>
                </c:pt>
                <c:pt idx="126" formatCode="General">
                  <c:v>574</c:v>
                </c:pt>
                <c:pt idx="127" formatCode="General">
                  <c:v>573</c:v>
                </c:pt>
                <c:pt idx="128" formatCode="General">
                  <c:v>572</c:v>
                </c:pt>
                <c:pt idx="129" formatCode="General">
                  <c:v>571</c:v>
                </c:pt>
                <c:pt idx="130" formatCode="General">
                  <c:v>570</c:v>
                </c:pt>
                <c:pt idx="131" formatCode="General">
                  <c:v>569</c:v>
                </c:pt>
                <c:pt idx="132" formatCode="General">
                  <c:v>568</c:v>
                </c:pt>
                <c:pt idx="133" formatCode="General">
                  <c:v>567</c:v>
                </c:pt>
                <c:pt idx="134" formatCode="General">
                  <c:v>566</c:v>
                </c:pt>
                <c:pt idx="135" formatCode="General">
                  <c:v>565</c:v>
                </c:pt>
                <c:pt idx="136" formatCode="General">
                  <c:v>564</c:v>
                </c:pt>
                <c:pt idx="137" formatCode="General">
                  <c:v>563</c:v>
                </c:pt>
                <c:pt idx="138" formatCode="General">
                  <c:v>562</c:v>
                </c:pt>
                <c:pt idx="139" formatCode="General">
                  <c:v>561</c:v>
                </c:pt>
                <c:pt idx="140" formatCode="General">
                  <c:v>560</c:v>
                </c:pt>
                <c:pt idx="141" formatCode="General">
                  <c:v>559</c:v>
                </c:pt>
                <c:pt idx="142" formatCode="General">
                  <c:v>558</c:v>
                </c:pt>
                <c:pt idx="143" formatCode="General">
                  <c:v>557</c:v>
                </c:pt>
                <c:pt idx="144" formatCode="General">
                  <c:v>556</c:v>
                </c:pt>
                <c:pt idx="145" formatCode="General">
                  <c:v>555</c:v>
                </c:pt>
                <c:pt idx="146" formatCode="General">
                  <c:v>554</c:v>
                </c:pt>
                <c:pt idx="147" formatCode="General">
                  <c:v>553</c:v>
                </c:pt>
                <c:pt idx="148" formatCode="General">
                  <c:v>552</c:v>
                </c:pt>
                <c:pt idx="149" formatCode="General">
                  <c:v>551</c:v>
                </c:pt>
                <c:pt idx="150" formatCode="General">
                  <c:v>550</c:v>
                </c:pt>
                <c:pt idx="151" formatCode="General">
                  <c:v>549</c:v>
                </c:pt>
                <c:pt idx="152" formatCode="General">
                  <c:v>548</c:v>
                </c:pt>
                <c:pt idx="153" formatCode="General">
                  <c:v>547</c:v>
                </c:pt>
                <c:pt idx="154" formatCode="General">
                  <c:v>546</c:v>
                </c:pt>
                <c:pt idx="155" formatCode="General">
                  <c:v>545</c:v>
                </c:pt>
                <c:pt idx="156" formatCode="General">
                  <c:v>544</c:v>
                </c:pt>
                <c:pt idx="157" formatCode="General">
                  <c:v>543</c:v>
                </c:pt>
                <c:pt idx="158" formatCode="General">
                  <c:v>542</c:v>
                </c:pt>
                <c:pt idx="159" formatCode="General">
                  <c:v>541</c:v>
                </c:pt>
                <c:pt idx="160" formatCode="General">
                  <c:v>540</c:v>
                </c:pt>
                <c:pt idx="161" formatCode="General">
                  <c:v>539</c:v>
                </c:pt>
                <c:pt idx="162" formatCode="General">
                  <c:v>538</c:v>
                </c:pt>
                <c:pt idx="163" formatCode="General">
                  <c:v>537</c:v>
                </c:pt>
                <c:pt idx="164" formatCode="General">
                  <c:v>536</c:v>
                </c:pt>
                <c:pt idx="165" formatCode="General">
                  <c:v>535</c:v>
                </c:pt>
                <c:pt idx="166" formatCode="General">
                  <c:v>534</c:v>
                </c:pt>
                <c:pt idx="167" formatCode="General">
                  <c:v>533</c:v>
                </c:pt>
                <c:pt idx="168" formatCode="General">
                  <c:v>532</c:v>
                </c:pt>
                <c:pt idx="169" formatCode="General">
                  <c:v>531</c:v>
                </c:pt>
                <c:pt idx="170" formatCode="General">
                  <c:v>530</c:v>
                </c:pt>
                <c:pt idx="171" formatCode="General">
                  <c:v>529</c:v>
                </c:pt>
                <c:pt idx="172" formatCode="General">
                  <c:v>528</c:v>
                </c:pt>
                <c:pt idx="173" formatCode="General">
                  <c:v>527</c:v>
                </c:pt>
                <c:pt idx="174" formatCode="General">
                  <c:v>526</c:v>
                </c:pt>
                <c:pt idx="175" formatCode="General">
                  <c:v>525</c:v>
                </c:pt>
                <c:pt idx="176" formatCode="General">
                  <c:v>524</c:v>
                </c:pt>
                <c:pt idx="177" formatCode="General">
                  <c:v>523</c:v>
                </c:pt>
                <c:pt idx="178" formatCode="General">
                  <c:v>522</c:v>
                </c:pt>
                <c:pt idx="179" formatCode="General">
                  <c:v>521</c:v>
                </c:pt>
                <c:pt idx="180" formatCode="General">
                  <c:v>520</c:v>
                </c:pt>
                <c:pt idx="181" formatCode="General">
                  <c:v>519</c:v>
                </c:pt>
                <c:pt idx="182" formatCode="General">
                  <c:v>518</c:v>
                </c:pt>
                <c:pt idx="183" formatCode="General">
                  <c:v>517</c:v>
                </c:pt>
                <c:pt idx="184" formatCode="General">
                  <c:v>516</c:v>
                </c:pt>
                <c:pt idx="185" formatCode="General">
                  <c:v>515</c:v>
                </c:pt>
                <c:pt idx="186" formatCode="General">
                  <c:v>514</c:v>
                </c:pt>
                <c:pt idx="187" formatCode="General">
                  <c:v>513</c:v>
                </c:pt>
                <c:pt idx="188" formatCode="General">
                  <c:v>512</c:v>
                </c:pt>
                <c:pt idx="189" formatCode="General">
                  <c:v>511</c:v>
                </c:pt>
                <c:pt idx="190" formatCode="General">
                  <c:v>510</c:v>
                </c:pt>
                <c:pt idx="191" formatCode="General">
                  <c:v>509</c:v>
                </c:pt>
                <c:pt idx="192" formatCode="General">
                  <c:v>508</c:v>
                </c:pt>
                <c:pt idx="193" formatCode="General">
                  <c:v>507</c:v>
                </c:pt>
                <c:pt idx="194" formatCode="General">
                  <c:v>506</c:v>
                </c:pt>
                <c:pt idx="195" formatCode="General">
                  <c:v>505</c:v>
                </c:pt>
                <c:pt idx="196" formatCode="General">
                  <c:v>504</c:v>
                </c:pt>
                <c:pt idx="197" formatCode="General">
                  <c:v>503</c:v>
                </c:pt>
                <c:pt idx="198" formatCode="General">
                  <c:v>502</c:v>
                </c:pt>
                <c:pt idx="199" formatCode="General">
                  <c:v>501</c:v>
                </c:pt>
                <c:pt idx="200" formatCode="General">
                  <c:v>500</c:v>
                </c:pt>
                <c:pt idx="201" formatCode="General">
                  <c:v>499</c:v>
                </c:pt>
                <c:pt idx="202" formatCode="General">
                  <c:v>498</c:v>
                </c:pt>
                <c:pt idx="203" formatCode="General">
                  <c:v>497</c:v>
                </c:pt>
                <c:pt idx="204" formatCode="General">
                  <c:v>496</c:v>
                </c:pt>
                <c:pt idx="205" formatCode="General">
                  <c:v>495</c:v>
                </c:pt>
                <c:pt idx="206" formatCode="General">
                  <c:v>494</c:v>
                </c:pt>
                <c:pt idx="207" formatCode="General">
                  <c:v>493</c:v>
                </c:pt>
                <c:pt idx="208" formatCode="General">
                  <c:v>492</c:v>
                </c:pt>
                <c:pt idx="209" formatCode="General">
                  <c:v>491</c:v>
                </c:pt>
                <c:pt idx="210" formatCode="General">
                  <c:v>490</c:v>
                </c:pt>
                <c:pt idx="211" formatCode="General">
                  <c:v>489</c:v>
                </c:pt>
                <c:pt idx="212" formatCode="General">
                  <c:v>488</c:v>
                </c:pt>
                <c:pt idx="213" formatCode="General">
                  <c:v>487</c:v>
                </c:pt>
                <c:pt idx="214" formatCode="General">
                  <c:v>486</c:v>
                </c:pt>
                <c:pt idx="215" formatCode="General">
                  <c:v>485</c:v>
                </c:pt>
                <c:pt idx="216" formatCode="General">
                  <c:v>484</c:v>
                </c:pt>
                <c:pt idx="217" formatCode="General">
                  <c:v>483</c:v>
                </c:pt>
                <c:pt idx="218" formatCode="General">
                  <c:v>482</c:v>
                </c:pt>
                <c:pt idx="219" formatCode="General">
                  <c:v>481</c:v>
                </c:pt>
                <c:pt idx="220" formatCode="General">
                  <c:v>480</c:v>
                </c:pt>
                <c:pt idx="221" formatCode="General">
                  <c:v>479</c:v>
                </c:pt>
                <c:pt idx="222" formatCode="General">
                  <c:v>478</c:v>
                </c:pt>
                <c:pt idx="223" formatCode="General">
                  <c:v>477</c:v>
                </c:pt>
                <c:pt idx="224" formatCode="General">
                  <c:v>476</c:v>
                </c:pt>
                <c:pt idx="225" formatCode="General">
                  <c:v>475</c:v>
                </c:pt>
                <c:pt idx="226" formatCode="General">
                  <c:v>474</c:v>
                </c:pt>
                <c:pt idx="227" formatCode="General">
                  <c:v>473</c:v>
                </c:pt>
                <c:pt idx="228" formatCode="General">
                  <c:v>472</c:v>
                </c:pt>
                <c:pt idx="229" formatCode="General">
                  <c:v>471</c:v>
                </c:pt>
                <c:pt idx="230" formatCode="General">
                  <c:v>470</c:v>
                </c:pt>
                <c:pt idx="231" formatCode="General">
                  <c:v>469</c:v>
                </c:pt>
                <c:pt idx="232" formatCode="General">
                  <c:v>468</c:v>
                </c:pt>
                <c:pt idx="233" formatCode="General">
                  <c:v>467</c:v>
                </c:pt>
                <c:pt idx="234" formatCode="General">
                  <c:v>466</c:v>
                </c:pt>
                <c:pt idx="235" formatCode="General">
                  <c:v>465</c:v>
                </c:pt>
                <c:pt idx="236" formatCode="General">
                  <c:v>464</c:v>
                </c:pt>
                <c:pt idx="237" formatCode="General">
                  <c:v>463</c:v>
                </c:pt>
                <c:pt idx="238" formatCode="General">
                  <c:v>462</c:v>
                </c:pt>
                <c:pt idx="239" formatCode="General">
                  <c:v>461</c:v>
                </c:pt>
                <c:pt idx="240" formatCode="General">
                  <c:v>460</c:v>
                </c:pt>
                <c:pt idx="241" formatCode="General">
                  <c:v>459</c:v>
                </c:pt>
                <c:pt idx="242" formatCode="General">
                  <c:v>458</c:v>
                </c:pt>
                <c:pt idx="243" formatCode="General">
                  <c:v>457</c:v>
                </c:pt>
                <c:pt idx="244" formatCode="General">
                  <c:v>456</c:v>
                </c:pt>
                <c:pt idx="245" formatCode="General">
                  <c:v>455</c:v>
                </c:pt>
                <c:pt idx="246" formatCode="General">
                  <c:v>454</c:v>
                </c:pt>
                <c:pt idx="247" formatCode="General">
                  <c:v>453</c:v>
                </c:pt>
                <c:pt idx="248" formatCode="General">
                  <c:v>452</c:v>
                </c:pt>
                <c:pt idx="249" formatCode="General">
                  <c:v>451</c:v>
                </c:pt>
                <c:pt idx="250" formatCode="General">
                  <c:v>450</c:v>
                </c:pt>
                <c:pt idx="251" formatCode="General">
                  <c:v>449</c:v>
                </c:pt>
                <c:pt idx="252" formatCode="General">
                  <c:v>448</c:v>
                </c:pt>
                <c:pt idx="253" formatCode="General">
                  <c:v>447</c:v>
                </c:pt>
                <c:pt idx="254" formatCode="General">
                  <c:v>446</c:v>
                </c:pt>
                <c:pt idx="255" formatCode="General">
                  <c:v>445</c:v>
                </c:pt>
                <c:pt idx="256" formatCode="General">
                  <c:v>444</c:v>
                </c:pt>
                <c:pt idx="257" formatCode="General">
                  <c:v>443</c:v>
                </c:pt>
                <c:pt idx="258" formatCode="General">
                  <c:v>442</c:v>
                </c:pt>
                <c:pt idx="259" formatCode="General">
                  <c:v>441</c:v>
                </c:pt>
                <c:pt idx="260" formatCode="General">
                  <c:v>440</c:v>
                </c:pt>
                <c:pt idx="261" formatCode="General">
                  <c:v>439</c:v>
                </c:pt>
                <c:pt idx="262" formatCode="General">
                  <c:v>438</c:v>
                </c:pt>
                <c:pt idx="263" formatCode="General">
                  <c:v>437</c:v>
                </c:pt>
                <c:pt idx="264" formatCode="General">
                  <c:v>436</c:v>
                </c:pt>
                <c:pt idx="265" formatCode="General">
                  <c:v>435</c:v>
                </c:pt>
                <c:pt idx="266" formatCode="General">
                  <c:v>434</c:v>
                </c:pt>
                <c:pt idx="267" formatCode="General">
                  <c:v>433</c:v>
                </c:pt>
                <c:pt idx="268" formatCode="General">
                  <c:v>432</c:v>
                </c:pt>
                <c:pt idx="269" formatCode="General">
                  <c:v>431</c:v>
                </c:pt>
                <c:pt idx="270" formatCode="General">
                  <c:v>430</c:v>
                </c:pt>
                <c:pt idx="271" formatCode="General">
                  <c:v>429</c:v>
                </c:pt>
                <c:pt idx="272" formatCode="General">
                  <c:v>428</c:v>
                </c:pt>
                <c:pt idx="273" formatCode="General">
                  <c:v>427</c:v>
                </c:pt>
                <c:pt idx="274" formatCode="General">
                  <c:v>426</c:v>
                </c:pt>
                <c:pt idx="275" formatCode="General">
                  <c:v>425</c:v>
                </c:pt>
                <c:pt idx="276" formatCode="General">
                  <c:v>424</c:v>
                </c:pt>
                <c:pt idx="277" formatCode="General">
                  <c:v>423</c:v>
                </c:pt>
                <c:pt idx="278" formatCode="General">
                  <c:v>422</c:v>
                </c:pt>
                <c:pt idx="279" formatCode="General">
                  <c:v>421</c:v>
                </c:pt>
                <c:pt idx="280" formatCode="General">
                  <c:v>420</c:v>
                </c:pt>
                <c:pt idx="281" formatCode="General">
                  <c:v>419</c:v>
                </c:pt>
                <c:pt idx="282" formatCode="General">
                  <c:v>418</c:v>
                </c:pt>
                <c:pt idx="283" formatCode="General">
                  <c:v>417</c:v>
                </c:pt>
                <c:pt idx="284" formatCode="General">
                  <c:v>416</c:v>
                </c:pt>
                <c:pt idx="285" formatCode="General">
                  <c:v>415</c:v>
                </c:pt>
                <c:pt idx="286" formatCode="General">
                  <c:v>414</c:v>
                </c:pt>
                <c:pt idx="287" formatCode="General">
                  <c:v>413</c:v>
                </c:pt>
                <c:pt idx="288" formatCode="General">
                  <c:v>412</c:v>
                </c:pt>
                <c:pt idx="289" formatCode="General">
                  <c:v>411</c:v>
                </c:pt>
                <c:pt idx="290" formatCode="General">
                  <c:v>410</c:v>
                </c:pt>
                <c:pt idx="291" formatCode="General">
                  <c:v>409</c:v>
                </c:pt>
                <c:pt idx="292" formatCode="General">
                  <c:v>408</c:v>
                </c:pt>
                <c:pt idx="293" formatCode="General">
                  <c:v>407</c:v>
                </c:pt>
                <c:pt idx="294" formatCode="General">
                  <c:v>406</c:v>
                </c:pt>
                <c:pt idx="295" formatCode="General">
                  <c:v>405</c:v>
                </c:pt>
                <c:pt idx="296" formatCode="General">
                  <c:v>404</c:v>
                </c:pt>
                <c:pt idx="297" formatCode="General">
                  <c:v>403</c:v>
                </c:pt>
                <c:pt idx="298" formatCode="General">
                  <c:v>402</c:v>
                </c:pt>
                <c:pt idx="299" formatCode="General">
                  <c:v>401</c:v>
                </c:pt>
                <c:pt idx="300" formatCode="General">
                  <c:v>400</c:v>
                </c:pt>
                <c:pt idx="301" formatCode="General">
                  <c:v>399</c:v>
                </c:pt>
                <c:pt idx="302" formatCode="General">
                  <c:v>398</c:v>
                </c:pt>
                <c:pt idx="303" formatCode="General">
                  <c:v>397</c:v>
                </c:pt>
                <c:pt idx="304" formatCode="General">
                  <c:v>396</c:v>
                </c:pt>
                <c:pt idx="305" formatCode="General">
                  <c:v>395</c:v>
                </c:pt>
                <c:pt idx="306" formatCode="General">
                  <c:v>394</c:v>
                </c:pt>
                <c:pt idx="307" formatCode="General">
                  <c:v>393</c:v>
                </c:pt>
                <c:pt idx="308" formatCode="General">
                  <c:v>392</c:v>
                </c:pt>
                <c:pt idx="309" formatCode="General">
                  <c:v>391</c:v>
                </c:pt>
                <c:pt idx="310" formatCode="General">
                  <c:v>390</c:v>
                </c:pt>
                <c:pt idx="311" formatCode="General">
                  <c:v>389</c:v>
                </c:pt>
                <c:pt idx="312" formatCode="General">
                  <c:v>388</c:v>
                </c:pt>
                <c:pt idx="313" formatCode="General">
                  <c:v>387</c:v>
                </c:pt>
                <c:pt idx="314" formatCode="General">
                  <c:v>386</c:v>
                </c:pt>
                <c:pt idx="315" formatCode="General">
                  <c:v>385</c:v>
                </c:pt>
                <c:pt idx="316" formatCode="General">
                  <c:v>384</c:v>
                </c:pt>
                <c:pt idx="317" formatCode="General">
                  <c:v>383</c:v>
                </c:pt>
                <c:pt idx="318" formatCode="General">
                  <c:v>382</c:v>
                </c:pt>
                <c:pt idx="319" formatCode="General">
                  <c:v>381</c:v>
                </c:pt>
                <c:pt idx="320" formatCode="General">
                  <c:v>380</c:v>
                </c:pt>
                <c:pt idx="321" formatCode="General">
                  <c:v>379</c:v>
                </c:pt>
                <c:pt idx="322" formatCode="General">
                  <c:v>378</c:v>
                </c:pt>
                <c:pt idx="323" formatCode="General">
                  <c:v>377</c:v>
                </c:pt>
                <c:pt idx="324" formatCode="General">
                  <c:v>376</c:v>
                </c:pt>
                <c:pt idx="325" formatCode="General">
                  <c:v>375</c:v>
                </c:pt>
                <c:pt idx="326" formatCode="General">
                  <c:v>374</c:v>
                </c:pt>
                <c:pt idx="327" formatCode="General">
                  <c:v>373</c:v>
                </c:pt>
                <c:pt idx="328" formatCode="General">
                  <c:v>372</c:v>
                </c:pt>
                <c:pt idx="329" formatCode="General">
                  <c:v>371</c:v>
                </c:pt>
                <c:pt idx="330" formatCode="General">
                  <c:v>370</c:v>
                </c:pt>
                <c:pt idx="331" formatCode="General">
                  <c:v>369</c:v>
                </c:pt>
                <c:pt idx="332" formatCode="General">
                  <c:v>368</c:v>
                </c:pt>
                <c:pt idx="333" formatCode="General">
                  <c:v>367</c:v>
                </c:pt>
                <c:pt idx="334" formatCode="General">
                  <c:v>366</c:v>
                </c:pt>
                <c:pt idx="335" formatCode="General">
                  <c:v>365</c:v>
                </c:pt>
                <c:pt idx="336" formatCode="General">
                  <c:v>364</c:v>
                </c:pt>
                <c:pt idx="337" formatCode="General">
                  <c:v>363</c:v>
                </c:pt>
                <c:pt idx="338" formatCode="General">
                  <c:v>362</c:v>
                </c:pt>
                <c:pt idx="339" formatCode="General">
                  <c:v>361</c:v>
                </c:pt>
                <c:pt idx="340" formatCode="General">
                  <c:v>360</c:v>
                </c:pt>
                <c:pt idx="341" formatCode="General">
                  <c:v>359</c:v>
                </c:pt>
                <c:pt idx="342" formatCode="General">
                  <c:v>358</c:v>
                </c:pt>
                <c:pt idx="343" formatCode="General">
                  <c:v>357</c:v>
                </c:pt>
                <c:pt idx="344" formatCode="General">
                  <c:v>356</c:v>
                </c:pt>
                <c:pt idx="345" formatCode="General">
                  <c:v>355</c:v>
                </c:pt>
                <c:pt idx="346" formatCode="General">
                  <c:v>354</c:v>
                </c:pt>
                <c:pt idx="347" formatCode="General">
                  <c:v>353</c:v>
                </c:pt>
                <c:pt idx="348" formatCode="General">
                  <c:v>352</c:v>
                </c:pt>
                <c:pt idx="349" formatCode="General">
                  <c:v>351</c:v>
                </c:pt>
                <c:pt idx="350" formatCode="General">
                  <c:v>350</c:v>
                </c:pt>
                <c:pt idx="351" formatCode="General">
                  <c:v>349</c:v>
                </c:pt>
                <c:pt idx="352" formatCode="General">
                  <c:v>348</c:v>
                </c:pt>
                <c:pt idx="353" formatCode="General">
                  <c:v>347</c:v>
                </c:pt>
                <c:pt idx="354" formatCode="General">
                  <c:v>346</c:v>
                </c:pt>
                <c:pt idx="355" formatCode="General">
                  <c:v>345</c:v>
                </c:pt>
                <c:pt idx="356" formatCode="General">
                  <c:v>344</c:v>
                </c:pt>
                <c:pt idx="357" formatCode="General">
                  <c:v>343</c:v>
                </c:pt>
                <c:pt idx="358" formatCode="General">
                  <c:v>342</c:v>
                </c:pt>
                <c:pt idx="359" formatCode="General">
                  <c:v>341</c:v>
                </c:pt>
                <c:pt idx="360" formatCode="General">
                  <c:v>340</c:v>
                </c:pt>
                <c:pt idx="361" formatCode="General">
                  <c:v>339</c:v>
                </c:pt>
                <c:pt idx="362" formatCode="General">
                  <c:v>338</c:v>
                </c:pt>
                <c:pt idx="363" formatCode="General">
                  <c:v>337</c:v>
                </c:pt>
                <c:pt idx="364" formatCode="General">
                  <c:v>336</c:v>
                </c:pt>
                <c:pt idx="365" formatCode="General">
                  <c:v>335</c:v>
                </c:pt>
                <c:pt idx="366" formatCode="General">
                  <c:v>334</c:v>
                </c:pt>
                <c:pt idx="367" formatCode="General">
                  <c:v>333</c:v>
                </c:pt>
                <c:pt idx="368" formatCode="General">
                  <c:v>332</c:v>
                </c:pt>
                <c:pt idx="369" formatCode="General">
                  <c:v>331</c:v>
                </c:pt>
                <c:pt idx="370" formatCode="General">
                  <c:v>330</c:v>
                </c:pt>
                <c:pt idx="371" formatCode="General">
                  <c:v>329</c:v>
                </c:pt>
                <c:pt idx="372" formatCode="General">
                  <c:v>328</c:v>
                </c:pt>
                <c:pt idx="373" formatCode="General">
                  <c:v>327</c:v>
                </c:pt>
                <c:pt idx="374" formatCode="General">
                  <c:v>326</c:v>
                </c:pt>
                <c:pt idx="375" formatCode="General">
                  <c:v>325</c:v>
                </c:pt>
                <c:pt idx="376" formatCode="General">
                  <c:v>324</c:v>
                </c:pt>
                <c:pt idx="377" formatCode="General">
                  <c:v>323</c:v>
                </c:pt>
                <c:pt idx="378" formatCode="General">
                  <c:v>322</c:v>
                </c:pt>
                <c:pt idx="379" formatCode="General">
                  <c:v>321</c:v>
                </c:pt>
                <c:pt idx="380" formatCode="General">
                  <c:v>320</c:v>
                </c:pt>
                <c:pt idx="381" formatCode="General">
                  <c:v>319</c:v>
                </c:pt>
                <c:pt idx="382" formatCode="General">
                  <c:v>318</c:v>
                </c:pt>
                <c:pt idx="383" formatCode="General">
                  <c:v>317</c:v>
                </c:pt>
                <c:pt idx="384" formatCode="General">
                  <c:v>316</c:v>
                </c:pt>
                <c:pt idx="385" formatCode="General">
                  <c:v>315</c:v>
                </c:pt>
                <c:pt idx="386" formatCode="General">
                  <c:v>314</c:v>
                </c:pt>
                <c:pt idx="387" formatCode="General">
                  <c:v>313</c:v>
                </c:pt>
                <c:pt idx="388" formatCode="General">
                  <c:v>312</c:v>
                </c:pt>
                <c:pt idx="389" formatCode="General">
                  <c:v>311</c:v>
                </c:pt>
                <c:pt idx="390" formatCode="General">
                  <c:v>310</c:v>
                </c:pt>
                <c:pt idx="391" formatCode="General">
                  <c:v>309</c:v>
                </c:pt>
                <c:pt idx="392" formatCode="General">
                  <c:v>308</c:v>
                </c:pt>
                <c:pt idx="393" formatCode="General">
                  <c:v>307</c:v>
                </c:pt>
                <c:pt idx="394" formatCode="General">
                  <c:v>306</c:v>
                </c:pt>
                <c:pt idx="395" formatCode="General">
                  <c:v>305</c:v>
                </c:pt>
                <c:pt idx="396" formatCode="General">
                  <c:v>304</c:v>
                </c:pt>
                <c:pt idx="397" formatCode="General">
                  <c:v>303</c:v>
                </c:pt>
                <c:pt idx="398" formatCode="General">
                  <c:v>302</c:v>
                </c:pt>
                <c:pt idx="399" formatCode="General">
                  <c:v>301</c:v>
                </c:pt>
                <c:pt idx="400" formatCode="General">
                  <c:v>300</c:v>
                </c:pt>
                <c:pt idx="401" formatCode="General">
                  <c:v>299</c:v>
                </c:pt>
                <c:pt idx="402" formatCode="General">
                  <c:v>298</c:v>
                </c:pt>
                <c:pt idx="403" formatCode="General">
                  <c:v>297</c:v>
                </c:pt>
                <c:pt idx="404" formatCode="General">
                  <c:v>296</c:v>
                </c:pt>
                <c:pt idx="405" formatCode="General">
                  <c:v>295</c:v>
                </c:pt>
                <c:pt idx="406" formatCode="General">
                  <c:v>294</c:v>
                </c:pt>
                <c:pt idx="407" formatCode="General">
                  <c:v>293</c:v>
                </c:pt>
                <c:pt idx="408" formatCode="General">
                  <c:v>292</c:v>
                </c:pt>
                <c:pt idx="409" formatCode="General">
                  <c:v>291</c:v>
                </c:pt>
                <c:pt idx="410" formatCode="General">
                  <c:v>290</c:v>
                </c:pt>
                <c:pt idx="411" formatCode="General">
                  <c:v>289</c:v>
                </c:pt>
                <c:pt idx="412" formatCode="General">
                  <c:v>288</c:v>
                </c:pt>
                <c:pt idx="413" formatCode="General">
                  <c:v>287</c:v>
                </c:pt>
                <c:pt idx="414" formatCode="General">
                  <c:v>286</c:v>
                </c:pt>
                <c:pt idx="415" formatCode="General">
                  <c:v>285</c:v>
                </c:pt>
                <c:pt idx="416" formatCode="General">
                  <c:v>284</c:v>
                </c:pt>
                <c:pt idx="417" formatCode="General">
                  <c:v>283</c:v>
                </c:pt>
                <c:pt idx="418" formatCode="General">
                  <c:v>282</c:v>
                </c:pt>
                <c:pt idx="419" formatCode="General">
                  <c:v>281</c:v>
                </c:pt>
                <c:pt idx="420" formatCode="General">
                  <c:v>280</c:v>
                </c:pt>
                <c:pt idx="421" formatCode="General">
                  <c:v>279</c:v>
                </c:pt>
                <c:pt idx="422" formatCode="General">
                  <c:v>278</c:v>
                </c:pt>
                <c:pt idx="423" formatCode="General">
                  <c:v>277</c:v>
                </c:pt>
                <c:pt idx="424" formatCode="General">
                  <c:v>276</c:v>
                </c:pt>
                <c:pt idx="425" formatCode="General">
                  <c:v>275</c:v>
                </c:pt>
                <c:pt idx="426" formatCode="General">
                  <c:v>274</c:v>
                </c:pt>
                <c:pt idx="427" formatCode="General">
                  <c:v>273</c:v>
                </c:pt>
                <c:pt idx="428" formatCode="General">
                  <c:v>272</c:v>
                </c:pt>
                <c:pt idx="429" formatCode="General">
                  <c:v>271</c:v>
                </c:pt>
                <c:pt idx="430" formatCode="General">
                  <c:v>270</c:v>
                </c:pt>
                <c:pt idx="431" formatCode="General">
                  <c:v>269</c:v>
                </c:pt>
                <c:pt idx="432" formatCode="General">
                  <c:v>268</c:v>
                </c:pt>
                <c:pt idx="433" formatCode="General">
                  <c:v>267</c:v>
                </c:pt>
                <c:pt idx="434" formatCode="General">
                  <c:v>266</c:v>
                </c:pt>
                <c:pt idx="435" formatCode="General">
                  <c:v>265</c:v>
                </c:pt>
                <c:pt idx="436" formatCode="General">
                  <c:v>264</c:v>
                </c:pt>
                <c:pt idx="437" formatCode="General">
                  <c:v>263</c:v>
                </c:pt>
                <c:pt idx="438" formatCode="General">
                  <c:v>262</c:v>
                </c:pt>
                <c:pt idx="439" formatCode="General">
                  <c:v>261</c:v>
                </c:pt>
                <c:pt idx="440" formatCode="General">
                  <c:v>260</c:v>
                </c:pt>
                <c:pt idx="441" formatCode="General">
                  <c:v>259</c:v>
                </c:pt>
                <c:pt idx="442" formatCode="General">
                  <c:v>258</c:v>
                </c:pt>
                <c:pt idx="443" formatCode="General">
                  <c:v>257</c:v>
                </c:pt>
                <c:pt idx="444" formatCode="General">
                  <c:v>256</c:v>
                </c:pt>
                <c:pt idx="445" formatCode="General">
                  <c:v>255</c:v>
                </c:pt>
                <c:pt idx="446" formatCode="General">
                  <c:v>254</c:v>
                </c:pt>
                <c:pt idx="447" formatCode="General">
                  <c:v>253</c:v>
                </c:pt>
                <c:pt idx="448" formatCode="General">
                  <c:v>252</c:v>
                </c:pt>
                <c:pt idx="449" formatCode="General">
                  <c:v>251</c:v>
                </c:pt>
                <c:pt idx="450" formatCode="General">
                  <c:v>250</c:v>
                </c:pt>
                <c:pt idx="451" formatCode="General">
                  <c:v>249</c:v>
                </c:pt>
                <c:pt idx="452" formatCode="General">
                  <c:v>248</c:v>
                </c:pt>
                <c:pt idx="453" formatCode="General">
                  <c:v>247</c:v>
                </c:pt>
                <c:pt idx="454" formatCode="General">
                  <c:v>246</c:v>
                </c:pt>
                <c:pt idx="455" formatCode="General">
                  <c:v>245</c:v>
                </c:pt>
                <c:pt idx="456" formatCode="General">
                  <c:v>244</c:v>
                </c:pt>
                <c:pt idx="457" formatCode="General">
                  <c:v>243</c:v>
                </c:pt>
                <c:pt idx="458" formatCode="General">
                  <c:v>242</c:v>
                </c:pt>
                <c:pt idx="459" formatCode="General">
                  <c:v>241</c:v>
                </c:pt>
                <c:pt idx="460" formatCode="General">
                  <c:v>240</c:v>
                </c:pt>
                <c:pt idx="461" formatCode="General">
                  <c:v>239</c:v>
                </c:pt>
                <c:pt idx="462" formatCode="General">
                  <c:v>238</c:v>
                </c:pt>
                <c:pt idx="463" formatCode="General">
                  <c:v>237</c:v>
                </c:pt>
                <c:pt idx="464" formatCode="General">
                  <c:v>236</c:v>
                </c:pt>
                <c:pt idx="465" formatCode="General">
                  <c:v>235</c:v>
                </c:pt>
                <c:pt idx="466" formatCode="General">
                  <c:v>234</c:v>
                </c:pt>
                <c:pt idx="467" formatCode="General">
                  <c:v>233</c:v>
                </c:pt>
                <c:pt idx="468" formatCode="General">
                  <c:v>232</c:v>
                </c:pt>
                <c:pt idx="469" formatCode="General">
                  <c:v>231</c:v>
                </c:pt>
                <c:pt idx="470" formatCode="General">
                  <c:v>230</c:v>
                </c:pt>
                <c:pt idx="471" formatCode="General">
                  <c:v>229</c:v>
                </c:pt>
                <c:pt idx="472" formatCode="General">
                  <c:v>228</c:v>
                </c:pt>
                <c:pt idx="473" formatCode="General">
                  <c:v>227</c:v>
                </c:pt>
                <c:pt idx="474" formatCode="General">
                  <c:v>226</c:v>
                </c:pt>
                <c:pt idx="475" formatCode="General">
                  <c:v>225</c:v>
                </c:pt>
                <c:pt idx="476" formatCode="General">
                  <c:v>224</c:v>
                </c:pt>
              </c:numCache>
            </c:numRef>
          </c:xVal>
          <c:yVal>
            <c:numRef>
              <c:f>Excitation!$AI$2:$AI$478</c:f>
              <c:numCache>
                <c:formatCode>General</c:formatCode>
                <c:ptCount val="477"/>
                <c:pt idx="0">
                  <c:v>4749.8</c:v>
                </c:pt>
                <c:pt idx="1">
                  <c:v>4760</c:v>
                </c:pt>
                <c:pt idx="2">
                  <c:v>4685.2000000000007</c:v>
                </c:pt>
                <c:pt idx="3">
                  <c:v>4729.4000000000005</c:v>
                </c:pt>
                <c:pt idx="4">
                  <c:v>4581.5</c:v>
                </c:pt>
                <c:pt idx="5">
                  <c:v>4539</c:v>
                </c:pt>
                <c:pt idx="6">
                  <c:v>4678.4000000000005</c:v>
                </c:pt>
                <c:pt idx="7">
                  <c:v>4612.1000000000004</c:v>
                </c:pt>
                <c:pt idx="8">
                  <c:v>4571.3</c:v>
                </c:pt>
                <c:pt idx="9">
                  <c:v>4586.5999999999995</c:v>
                </c:pt>
                <c:pt idx="10">
                  <c:v>4618.8999999999996</c:v>
                </c:pt>
                <c:pt idx="11">
                  <c:v>4683.5</c:v>
                </c:pt>
                <c:pt idx="12">
                  <c:v>4673.3</c:v>
                </c:pt>
                <c:pt idx="13">
                  <c:v>4588.3</c:v>
                </c:pt>
                <c:pt idx="14">
                  <c:v>4622.3</c:v>
                </c:pt>
                <c:pt idx="15">
                  <c:v>4612.1000000000004</c:v>
                </c:pt>
                <c:pt idx="16">
                  <c:v>4595.1000000000004</c:v>
                </c:pt>
                <c:pt idx="17">
                  <c:v>4678.4000000000005</c:v>
                </c:pt>
                <c:pt idx="18">
                  <c:v>4624</c:v>
                </c:pt>
                <c:pt idx="19">
                  <c:v>4586.5999999999995</c:v>
                </c:pt>
                <c:pt idx="20">
                  <c:v>4556</c:v>
                </c:pt>
                <c:pt idx="21">
                  <c:v>4545.8</c:v>
                </c:pt>
                <c:pt idx="22">
                  <c:v>4642.7</c:v>
                </c:pt>
                <c:pt idx="23">
                  <c:v>4557.7</c:v>
                </c:pt>
                <c:pt idx="24">
                  <c:v>4625.7</c:v>
                </c:pt>
                <c:pt idx="25">
                  <c:v>4596.7999999999993</c:v>
                </c:pt>
                <c:pt idx="26">
                  <c:v>4666.5</c:v>
                </c:pt>
                <c:pt idx="27">
                  <c:v>4593.3999999999996</c:v>
                </c:pt>
                <c:pt idx="28">
                  <c:v>4598.5</c:v>
                </c:pt>
                <c:pt idx="29">
                  <c:v>4627.3999999999996</c:v>
                </c:pt>
                <c:pt idx="30">
                  <c:v>4622.3</c:v>
                </c:pt>
                <c:pt idx="31">
                  <c:v>4596.7999999999993</c:v>
                </c:pt>
                <c:pt idx="32">
                  <c:v>4675</c:v>
                </c:pt>
                <c:pt idx="33">
                  <c:v>4703.8999999999996</c:v>
                </c:pt>
                <c:pt idx="34">
                  <c:v>4513.5</c:v>
                </c:pt>
                <c:pt idx="35">
                  <c:v>4493.1000000000004</c:v>
                </c:pt>
                <c:pt idx="36">
                  <c:v>4605.3</c:v>
                </c:pt>
                <c:pt idx="37">
                  <c:v>4598.5</c:v>
                </c:pt>
                <c:pt idx="38">
                  <c:v>4647.8</c:v>
                </c:pt>
                <c:pt idx="39">
                  <c:v>4624</c:v>
                </c:pt>
                <c:pt idx="40">
                  <c:v>4613.7999999999993</c:v>
                </c:pt>
                <c:pt idx="41">
                  <c:v>4549.2</c:v>
                </c:pt>
                <c:pt idx="42">
                  <c:v>4581.5</c:v>
                </c:pt>
                <c:pt idx="43">
                  <c:v>4584.9000000000005</c:v>
                </c:pt>
                <c:pt idx="44">
                  <c:v>4663.1000000000004</c:v>
                </c:pt>
                <c:pt idx="45">
                  <c:v>4622.3</c:v>
                </c:pt>
                <c:pt idx="46">
                  <c:v>4550.9000000000005</c:v>
                </c:pt>
                <c:pt idx="47">
                  <c:v>4489.7</c:v>
                </c:pt>
                <c:pt idx="48">
                  <c:v>4576.3999999999996</c:v>
                </c:pt>
                <c:pt idx="49">
                  <c:v>4635.8999999999996</c:v>
                </c:pt>
                <c:pt idx="50">
                  <c:v>4591.7</c:v>
                </c:pt>
                <c:pt idx="51">
                  <c:v>4583.2</c:v>
                </c:pt>
                <c:pt idx="52">
                  <c:v>4630.8</c:v>
                </c:pt>
                <c:pt idx="53">
                  <c:v>4603.5999999999995</c:v>
                </c:pt>
                <c:pt idx="54">
                  <c:v>4627.3999999999996</c:v>
                </c:pt>
                <c:pt idx="55">
                  <c:v>4622.3</c:v>
                </c:pt>
                <c:pt idx="56">
                  <c:v>4661.4000000000005</c:v>
                </c:pt>
                <c:pt idx="57">
                  <c:v>4675</c:v>
                </c:pt>
                <c:pt idx="58">
                  <c:v>4642.7</c:v>
                </c:pt>
                <c:pt idx="59">
                  <c:v>4685.2000000000007</c:v>
                </c:pt>
                <c:pt idx="60">
                  <c:v>4681.8</c:v>
                </c:pt>
                <c:pt idx="61">
                  <c:v>4641</c:v>
                </c:pt>
                <c:pt idx="62">
                  <c:v>4644.3999999999996</c:v>
                </c:pt>
                <c:pt idx="63">
                  <c:v>4693.7</c:v>
                </c:pt>
                <c:pt idx="64">
                  <c:v>4702.2</c:v>
                </c:pt>
                <c:pt idx="65">
                  <c:v>4603.5999999999995</c:v>
                </c:pt>
                <c:pt idx="66">
                  <c:v>4720.8999999999996</c:v>
                </c:pt>
                <c:pt idx="67">
                  <c:v>4673.3</c:v>
                </c:pt>
                <c:pt idx="68">
                  <c:v>4666.5</c:v>
                </c:pt>
                <c:pt idx="69">
                  <c:v>4620.5999999999995</c:v>
                </c:pt>
                <c:pt idx="70">
                  <c:v>4647.8</c:v>
                </c:pt>
                <c:pt idx="71">
                  <c:v>4736.2</c:v>
                </c:pt>
                <c:pt idx="72">
                  <c:v>4765.0999999999995</c:v>
                </c:pt>
                <c:pt idx="73">
                  <c:v>4765.0999999999995</c:v>
                </c:pt>
                <c:pt idx="74">
                  <c:v>4719.2</c:v>
                </c:pt>
                <c:pt idx="75">
                  <c:v>4715.8</c:v>
                </c:pt>
                <c:pt idx="76">
                  <c:v>4705.6000000000004</c:v>
                </c:pt>
                <c:pt idx="77">
                  <c:v>4807.5999999999995</c:v>
                </c:pt>
                <c:pt idx="78">
                  <c:v>4851.8</c:v>
                </c:pt>
                <c:pt idx="79">
                  <c:v>4754.8999999999996</c:v>
                </c:pt>
                <c:pt idx="80">
                  <c:v>4794</c:v>
                </c:pt>
                <c:pt idx="81">
                  <c:v>4856.9000000000005</c:v>
                </c:pt>
                <c:pt idx="82">
                  <c:v>4802.5</c:v>
                </c:pt>
                <c:pt idx="83">
                  <c:v>4712.4000000000005</c:v>
                </c:pt>
                <c:pt idx="84">
                  <c:v>4732.8</c:v>
                </c:pt>
                <c:pt idx="85">
                  <c:v>4834.8</c:v>
                </c:pt>
                <c:pt idx="86">
                  <c:v>4928.3</c:v>
                </c:pt>
                <c:pt idx="87">
                  <c:v>4901.1000000000004</c:v>
                </c:pt>
                <c:pt idx="88">
                  <c:v>4940.2000000000007</c:v>
                </c:pt>
                <c:pt idx="89">
                  <c:v>4957.2000000000007</c:v>
                </c:pt>
                <c:pt idx="90">
                  <c:v>4945.3</c:v>
                </c:pt>
                <c:pt idx="91">
                  <c:v>4960.6000000000004</c:v>
                </c:pt>
                <c:pt idx="92">
                  <c:v>4933.4000000000005</c:v>
                </c:pt>
                <c:pt idx="93">
                  <c:v>4870.5</c:v>
                </c:pt>
                <c:pt idx="94">
                  <c:v>4909.5999999999995</c:v>
                </c:pt>
                <c:pt idx="95">
                  <c:v>4928.3</c:v>
                </c:pt>
                <c:pt idx="96">
                  <c:v>4909.5999999999995</c:v>
                </c:pt>
                <c:pt idx="97">
                  <c:v>4960.6000000000004</c:v>
                </c:pt>
                <c:pt idx="98">
                  <c:v>5026.8999999999996</c:v>
                </c:pt>
                <c:pt idx="99">
                  <c:v>5049</c:v>
                </c:pt>
                <c:pt idx="100">
                  <c:v>5035.3999999999996</c:v>
                </c:pt>
                <c:pt idx="101">
                  <c:v>5030.2999999999993</c:v>
                </c:pt>
                <c:pt idx="102">
                  <c:v>5067.7</c:v>
                </c:pt>
                <c:pt idx="103">
                  <c:v>5083</c:v>
                </c:pt>
                <c:pt idx="104">
                  <c:v>5084.7000000000007</c:v>
                </c:pt>
                <c:pt idx="105">
                  <c:v>5098.3</c:v>
                </c:pt>
                <c:pt idx="106">
                  <c:v>5115.3</c:v>
                </c:pt>
                <c:pt idx="107">
                  <c:v>5132.3</c:v>
                </c:pt>
                <c:pt idx="108">
                  <c:v>5149.3</c:v>
                </c:pt>
                <c:pt idx="109">
                  <c:v>5156.1000000000004</c:v>
                </c:pt>
                <c:pt idx="110">
                  <c:v>5213.8999999999996</c:v>
                </c:pt>
                <c:pt idx="111">
                  <c:v>5253</c:v>
                </c:pt>
                <c:pt idx="112">
                  <c:v>5275.0999999999995</c:v>
                </c:pt>
                <c:pt idx="113">
                  <c:v>5256.4000000000005</c:v>
                </c:pt>
                <c:pt idx="114">
                  <c:v>5271.7</c:v>
                </c:pt>
                <c:pt idx="115">
                  <c:v>5319.2999999999993</c:v>
                </c:pt>
                <c:pt idx="116">
                  <c:v>5378.8</c:v>
                </c:pt>
                <c:pt idx="117">
                  <c:v>5404.3</c:v>
                </c:pt>
                <c:pt idx="118">
                  <c:v>5416.2</c:v>
                </c:pt>
                <c:pt idx="119">
                  <c:v>5417.9000000000005</c:v>
                </c:pt>
                <c:pt idx="120">
                  <c:v>5470.5999999999995</c:v>
                </c:pt>
                <c:pt idx="121">
                  <c:v>5489.3</c:v>
                </c:pt>
                <c:pt idx="122">
                  <c:v>5480.8</c:v>
                </c:pt>
                <c:pt idx="123">
                  <c:v>5528.4000000000005</c:v>
                </c:pt>
                <c:pt idx="124">
                  <c:v>5545.4000000000005</c:v>
                </c:pt>
                <c:pt idx="125">
                  <c:v>5596.4</c:v>
                </c:pt>
                <c:pt idx="126">
                  <c:v>5650.8</c:v>
                </c:pt>
                <c:pt idx="127">
                  <c:v>5712</c:v>
                </c:pt>
                <c:pt idx="128">
                  <c:v>5717.1</c:v>
                </c:pt>
                <c:pt idx="129">
                  <c:v>5698.4</c:v>
                </c:pt>
                <c:pt idx="130">
                  <c:v>5793.6</c:v>
                </c:pt>
                <c:pt idx="131">
                  <c:v>5851.4000000000005</c:v>
                </c:pt>
                <c:pt idx="132">
                  <c:v>5883.7</c:v>
                </c:pt>
                <c:pt idx="133">
                  <c:v>5890.5</c:v>
                </c:pt>
                <c:pt idx="134">
                  <c:v>5984</c:v>
                </c:pt>
                <c:pt idx="135">
                  <c:v>6116.6</c:v>
                </c:pt>
                <c:pt idx="136">
                  <c:v>6201.6</c:v>
                </c:pt>
                <c:pt idx="137">
                  <c:v>6240.7</c:v>
                </c:pt>
                <c:pt idx="138">
                  <c:v>6278.1</c:v>
                </c:pt>
                <c:pt idx="139">
                  <c:v>6313.8</c:v>
                </c:pt>
                <c:pt idx="140">
                  <c:v>6393.7</c:v>
                </c:pt>
                <c:pt idx="141">
                  <c:v>6465.1</c:v>
                </c:pt>
                <c:pt idx="142">
                  <c:v>6589.2</c:v>
                </c:pt>
                <c:pt idx="143">
                  <c:v>6745.6</c:v>
                </c:pt>
                <c:pt idx="144">
                  <c:v>6866.3</c:v>
                </c:pt>
                <c:pt idx="145">
                  <c:v>6908.8</c:v>
                </c:pt>
                <c:pt idx="146">
                  <c:v>7077.1</c:v>
                </c:pt>
                <c:pt idx="147">
                  <c:v>7284.5</c:v>
                </c:pt>
                <c:pt idx="148">
                  <c:v>7437.5000000000009</c:v>
                </c:pt>
                <c:pt idx="149">
                  <c:v>7612.6</c:v>
                </c:pt>
                <c:pt idx="150">
                  <c:v>7792.8000000000011</c:v>
                </c:pt>
                <c:pt idx="151">
                  <c:v>8001.9000000000005</c:v>
                </c:pt>
                <c:pt idx="152">
                  <c:v>8178.7000000000007</c:v>
                </c:pt>
                <c:pt idx="153">
                  <c:v>8401.4</c:v>
                </c:pt>
                <c:pt idx="154">
                  <c:v>8647.9000000000015</c:v>
                </c:pt>
                <c:pt idx="155">
                  <c:v>8857</c:v>
                </c:pt>
                <c:pt idx="156">
                  <c:v>9140.9</c:v>
                </c:pt>
                <c:pt idx="157">
                  <c:v>9382.2999999999993</c:v>
                </c:pt>
                <c:pt idx="158">
                  <c:v>9642.4</c:v>
                </c:pt>
                <c:pt idx="159">
                  <c:v>9865.1</c:v>
                </c:pt>
                <c:pt idx="160">
                  <c:v>10138.799999999999</c:v>
                </c:pt>
                <c:pt idx="161">
                  <c:v>10443.1</c:v>
                </c:pt>
                <c:pt idx="162">
                  <c:v>10686.2</c:v>
                </c:pt>
                <c:pt idx="163">
                  <c:v>10992.2</c:v>
                </c:pt>
                <c:pt idx="164">
                  <c:v>11271</c:v>
                </c:pt>
                <c:pt idx="165">
                  <c:v>11531.1</c:v>
                </c:pt>
                <c:pt idx="166">
                  <c:v>11704.5</c:v>
                </c:pt>
                <c:pt idx="167">
                  <c:v>11996.9</c:v>
                </c:pt>
                <c:pt idx="168">
                  <c:v>12268.900000000001</c:v>
                </c:pt>
                <c:pt idx="169">
                  <c:v>12491.6</c:v>
                </c:pt>
                <c:pt idx="170">
                  <c:v>12784</c:v>
                </c:pt>
                <c:pt idx="171">
                  <c:v>13069.6</c:v>
                </c:pt>
                <c:pt idx="172">
                  <c:v>13280.400000000001</c:v>
                </c:pt>
                <c:pt idx="173">
                  <c:v>13577.9</c:v>
                </c:pt>
                <c:pt idx="174">
                  <c:v>13882.199999999999</c:v>
                </c:pt>
                <c:pt idx="175">
                  <c:v>14059</c:v>
                </c:pt>
                <c:pt idx="176">
                  <c:v>14324.199999999999</c:v>
                </c:pt>
                <c:pt idx="177">
                  <c:v>14642.100000000002</c:v>
                </c:pt>
                <c:pt idx="178">
                  <c:v>14954.9</c:v>
                </c:pt>
                <c:pt idx="179">
                  <c:v>15315.3</c:v>
                </c:pt>
                <c:pt idx="180">
                  <c:v>15648.5</c:v>
                </c:pt>
                <c:pt idx="181">
                  <c:v>15832.1</c:v>
                </c:pt>
                <c:pt idx="182">
                  <c:v>16292.800000000001</c:v>
                </c:pt>
                <c:pt idx="183">
                  <c:v>16558</c:v>
                </c:pt>
                <c:pt idx="184">
                  <c:v>16977.899999999998</c:v>
                </c:pt>
                <c:pt idx="185">
                  <c:v>17421.599999999999</c:v>
                </c:pt>
                <c:pt idx="186">
                  <c:v>17788.8</c:v>
                </c:pt>
                <c:pt idx="187">
                  <c:v>18346.399999999998</c:v>
                </c:pt>
                <c:pt idx="188">
                  <c:v>18849.600000000002</c:v>
                </c:pt>
                <c:pt idx="189">
                  <c:v>19366.399999999998</c:v>
                </c:pt>
                <c:pt idx="190">
                  <c:v>19849.2</c:v>
                </c:pt>
                <c:pt idx="191">
                  <c:v>20551.300000000003</c:v>
                </c:pt>
                <c:pt idx="192">
                  <c:v>21193.9</c:v>
                </c:pt>
                <c:pt idx="193">
                  <c:v>21836.5</c:v>
                </c:pt>
                <c:pt idx="194">
                  <c:v>22470.600000000002</c:v>
                </c:pt>
                <c:pt idx="195">
                  <c:v>23318.9</c:v>
                </c:pt>
                <c:pt idx="196">
                  <c:v>24063.5</c:v>
                </c:pt>
                <c:pt idx="197">
                  <c:v>24939</c:v>
                </c:pt>
                <c:pt idx="198">
                  <c:v>25743.1</c:v>
                </c:pt>
                <c:pt idx="199">
                  <c:v>26644.1</c:v>
                </c:pt>
                <c:pt idx="200">
                  <c:v>27648.800000000003</c:v>
                </c:pt>
                <c:pt idx="201">
                  <c:v>28622.9</c:v>
                </c:pt>
                <c:pt idx="202">
                  <c:v>29600.400000000001</c:v>
                </c:pt>
                <c:pt idx="203">
                  <c:v>30639.100000000002</c:v>
                </c:pt>
                <c:pt idx="204">
                  <c:v>31623.4</c:v>
                </c:pt>
                <c:pt idx="205">
                  <c:v>32835.5</c:v>
                </c:pt>
                <c:pt idx="206">
                  <c:v>34013.600000000006</c:v>
                </c:pt>
                <c:pt idx="207">
                  <c:v>35317.5</c:v>
                </c:pt>
                <c:pt idx="208">
                  <c:v>36635</c:v>
                </c:pt>
                <c:pt idx="209">
                  <c:v>37993.300000000003</c:v>
                </c:pt>
                <c:pt idx="210">
                  <c:v>39545.4</c:v>
                </c:pt>
                <c:pt idx="211">
                  <c:v>41061.799999999996</c:v>
                </c:pt>
                <c:pt idx="212">
                  <c:v>42646.200000000004</c:v>
                </c:pt>
                <c:pt idx="213">
                  <c:v>44332.6</c:v>
                </c:pt>
                <c:pt idx="214">
                  <c:v>46053</c:v>
                </c:pt>
                <c:pt idx="215">
                  <c:v>47914.5</c:v>
                </c:pt>
                <c:pt idx="216">
                  <c:v>49878</c:v>
                </c:pt>
                <c:pt idx="217">
                  <c:v>51702.1</c:v>
                </c:pt>
                <c:pt idx="218">
                  <c:v>53660.500000000007</c:v>
                </c:pt>
                <c:pt idx="219">
                  <c:v>55714.099999999991</c:v>
                </c:pt>
                <c:pt idx="220">
                  <c:v>57805.1</c:v>
                </c:pt>
                <c:pt idx="221">
                  <c:v>59972.599999999991</c:v>
                </c:pt>
                <c:pt idx="222">
                  <c:v>62216.6</c:v>
                </c:pt>
                <c:pt idx="223">
                  <c:v>64552.4</c:v>
                </c:pt>
                <c:pt idx="224">
                  <c:v>66988.5</c:v>
                </c:pt>
                <c:pt idx="225">
                  <c:v>69293.7</c:v>
                </c:pt>
                <c:pt idx="226">
                  <c:v>71704.3</c:v>
                </c:pt>
                <c:pt idx="227">
                  <c:v>74137</c:v>
                </c:pt>
                <c:pt idx="228">
                  <c:v>76588.400000000009</c:v>
                </c:pt>
                <c:pt idx="229">
                  <c:v>79021.099999999991</c:v>
                </c:pt>
                <c:pt idx="230">
                  <c:v>81379</c:v>
                </c:pt>
                <c:pt idx="231">
                  <c:v>83760.7</c:v>
                </c:pt>
                <c:pt idx="232">
                  <c:v>86031.9</c:v>
                </c:pt>
                <c:pt idx="233">
                  <c:v>88328.599999999991</c:v>
                </c:pt>
                <c:pt idx="234">
                  <c:v>90514.8</c:v>
                </c:pt>
                <c:pt idx="235">
                  <c:v>92626.2</c:v>
                </c:pt>
                <c:pt idx="236">
                  <c:v>94696.799999999988</c:v>
                </c:pt>
                <c:pt idx="237">
                  <c:v>96568.5</c:v>
                </c:pt>
                <c:pt idx="238">
                  <c:v>98430</c:v>
                </c:pt>
                <c:pt idx="239">
                  <c:v>100237.1</c:v>
                </c:pt>
                <c:pt idx="240">
                  <c:v>101898</c:v>
                </c:pt>
                <c:pt idx="241">
                  <c:v>103565.70000000001</c:v>
                </c:pt>
                <c:pt idx="242">
                  <c:v>104983.5</c:v>
                </c:pt>
                <c:pt idx="243">
                  <c:v>106304.40000000001</c:v>
                </c:pt>
                <c:pt idx="244">
                  <c:v>107518.2</c:v>
                </c:pt>
                <c:pt idx="245">
                  <c:v>108696.29999999999</c:v>
                </c:pt>
                <c:pt idx="246">
                  <c:v>109519.09999999999</c:v>
                </c:pt>
                <c:pt idx="247">
                  <c:v>110299.4</c:v>
                </c:pt>
                <c:pt idx="248">
                  <c:v>110999.8</c:v>
                </c:pt>
                <c:pt idx="249">
                  <c:v>111475.79999999999</c:v>
                </c:pt>
                <c:pt idx="250">
                  <c:v>111905.9</c:v>
                </c:pt>
                <c:pt idx="251">
                  <c:v>112169.4</c:v>
                </c:pt>
                <c:pt idx="252">
                  <c:v>112388.70000000001</c:v>
                </c:pt>
                <c:pt idx="253">
                  <c:v>112432.90000000001</c:v>
                </c:pt>
                <c:pt idx="254">
                  <c:v>112422.7</c:v>
                </c:pt>
                <c:pt idx="255">
                  <c:v>112228.90000000001</c:v>
                </c:pt>
                <c:pt idx="256">
                  <c:v>112031.7</c:v>
                </c:pt>
                <c:pt idx="257">
                  <c:v>111689.99999999999</c:v>
                </c:pt>
                <c:pt idx="258">
                  <c:v>111287.09999999999</c:v>
                </c:pt>
                <c:pt idx="259">
                  <c:v>110872.3</c:v>
                </c:pt>
                <c:pt idx="260">
                  <c:v>110166.8</c:v>
                </c:pt>
                <c:pt idx="261">
                  <c:v>109486.8</c:v>
                </c:pt>
                <c:pt idx="262">
                  <c:v>108878.20000000001</c:v>
                </c:pt>
                <c:pt idx="263">
                  <c:v>108148.90000000001</c:v>
                </c:pt>
                <c:pt idx="264">
                  <c:v>107378.8</c:v>
                </c:pt>
                <c:pt idx="265">
                  <c:v>106673.3</c:v>
                </c:pt>
                <c:pt idx="266">
                  <c:v>106052.8</c:v>
                </c:pt>
                <c:pt idx="267">
                  <c:v>105221.5</c:v>
                </c:pt>
                <c:pt idx="268">
                  <c:v>104633.3</c:v>
                </c:pt>
                <c:pt idx="269">
                  <c:v>104077.4</c:v>
                </c:pt>
                <c:pt idx="270">
                  <c:v>103603.09999999999</c:v>
                </c:pt>
                <c:pt idx="271">
                  <c:v>103191.7</c:v>
                </c:pt>
                <c:pt idx="272">
                  <c:v>102865.3</c:v>
                </c:pt>
                <c:pt idx="273">
                  <c:v>102870.40000000001</c:v>
                </c:pt>
                <c:pt idx="274">
                  <c:v>103103.3</c:v>
                </c:pt>
                <c:pt idx="275">
                  <c:v>103480.7</c:v>
                </c:pt>
                <c:pt idx="276">
                  <c:v>104193</c:v>
                </c:pt>
                <c:pt idx="277">
                  <c:v>105473.1</c:v>
                </c:pt>
                <c:pt idx="278">
                  <c:v>107105.1</c:v>
                </c:pt>
                <c:pt idx="279">
                  <c:v>109435.8</c:v>
                </c:pt>
                <c:pt idx="280">
                  <c:v>112273.1</c:v>
                </c:pt>
                <c:pt idx="281">
                  <c:v>115810.8</c:v>
                </c:pt>
                <c:pt idx="282">
                  <c:v>120462.00000000001</c:v>
                </c:pt>
                <c:pt idx="283">
                  <c:v>126141.70000000001</c:v>
                </c:pt>
                <c:pt idx="284">
                  <c:v>133203.5</c:v>
                </c:pt>
                <c:pt idx="285">
                  <c:v>141718.79999999999</c:v>
                </c:pt>
                <c:pt idx="286">
                  <c:v>151981.69999999998</c:v>
                </c:pt>
                <c:pt idx="287">
                  <c:v>164262.5</c:v>
                </c:pt>
                <c:pt idx="288">
                  <c:v>178806</c:v>
                </c:pt>
                <c:pt idx="289">
                  <c:v>195789</c:v>
                </c:pt>
                <c:pt idx="290">
                  <c:v>215486.90000000002</c:v>
                </c:pt>
                <c:pt idx="291">
                  <c:v>238346.8</c:v>
                </c:pt>
                <c:pt idx="292">
                  <c:v>264421.40000000002</c:v>
                </c:pt>
                <c:pt idx="293">
                  <c:v>293613.8</c:v>
                </c:pt>
                <c:pt idx="294">
                  <c:v>326095.7</c:v>
                </c:pt>
                <c:pt idx="295">
                  <c:v>361617.19999999995</c:v>
                </c:pt>
                <c:pt idx="296">
                  <c:v>399688.69999999995</c:v>
                </c:pt>
                <c:pt idx="297">
                  <c:v>439988.9</c:v>
                </c:pt>
                <c:pt idx="298">
                  <c:v>481502.9</c:v>
                </c:pt>
                <c:pt idx="299">
                  <c:v>522930.2</c:v>
                </c:pt>
                <c:pt idx="300">
                  <c:v>563539.80000000005</c:v>
                </c:pt>
                <c:pt idx="301">
                  <c:v>602131.5</c:v>
                </c:pt>
                <c:pt idx="302">
                  <c:v>637404.80000000005</c:v>
                </c:pt>
                <c:pt idx="303">
                  <c:v>668100</c:v>
                </c:pt>
                <c:pt idx="304">
                  <c:v>693848.20000000007</c:v>
                </c:pt>
                <c:pt idx="305">
                  <c:v>714528.7</c:v>
                </c:pt>
                <c:pt idx="306">
                  <c:v>730229.9</c:v>
                </c:pt>
                <c:pt idx="307">
                  <c:v>741482.2</c:v>
                </c:pt>
                <c:pt idx="308">
                  <c:v>749195.1</c:v>
                </c:pt>
                <c:pt idx="309">
                  <c:v>754342.7</c:v>
                </c:pt>
                <c:pt idx="310">
                  <c:v>758096.29999999993</c:v>
                </c:pt>
                <c:pt idx="311">
                  <c:v>761424.9</c:v>
                </c:pt>
                <c:pt idx="312">
                  <c:v>764964.3</c:v>
                </c:pt>
                <c:pt idx="313">
                  <c:v>769348.6</c:v>
                </c:pt>
                <c:pt idx="314">
                  <c:v>774703.6</c:v>
                </c:pt>
                <c:pt idx="315">
                  <c:v>781054.8</c:v>
                </c:pt>
                <c:pt idx="316">
                  <c:v>788514.4</c:v>
                </c:pt>
                <c:pt idx="317">
                  <c:v>796858</c:v>
                </c:pt>
                <c:pt idx="318">
                  <c:v>805806.79999999993</c:v>
                </c:pt>
                <c:pt idx="319">
                  <c:v>815184</c:v>
                </c:pt>
                <c:pt idx="320">
                  <c:v>825011.7</c:v>
                </c:pt>
                <c:pt idx="321">
                  <c:v>835084.2</c:v>
                </c:pt>
                <c:pt idx="322">
                  <c:v>845051.3</c:v>
                </c:pt>
                <c:pt idx="323">
                  <c:v>855110.2</c:v>
                </c:pt>
                <c:pt idx="324">
                  <c:v>866359.10000000009</c:v>
                </c:pt>
                <c:pt idx="325">
                  <c:v>877264.6</c:v>
                </c:pt>
                <c:pt idx="326">
                  <c:v>886189.6</c:v>
                </c:pt>
                <c:pt idx="327">
                  <c:v>894550.2</c:v>
                </c:pt>
                <c:pt idx="328">
                  <c:v>902439.89999999991</c:v>
                </c:pt>
                <c:pt idx="329">
                  <c:v>909772</c:v>
                </c:pt>
                <c:pt idx="330">
                  <c:v>916762.39999999991</c:v>
                </c:pt>
                <c:pt idx="331">
                  <c:v>923321</c:v>
                </c:pt>
                <c:pt idx="332">
                  <c:v>929237.00000000012</c:v>
                </c:pt>
                <c:pt idx="333">
                  <c:v>934690.60000000009</c:v>
                </c:pt>
                <c:pt idx="334">
                  <c:v>939586.60000000009</c:v>
                </c:pt>
                <c:pt idx="335">
                  <c:v>944044.00000000012</c:v>
                </c:pt>
                <c:pt idx="336">
                  <c:v>948691.8</c:v>
                </c:pt>
                <c:pt idx="337">
                  <c:v>953433.1</c:v>
                </c:pt>
                <c:pt idx="338">
                  <c:v>957907.49999999988</c:v>
                </c:pt>
                <c:pt idx="339">
                  <c:v>962607.99999999988</c:v>
                </c:pt>
                <c:pt idx="340">
                  <c:v>967689.29999999993</c:v>
                </c:pt>
                <c:pt idx="341">
                  <c:v>973103.79999999993</c:v>
                </c:pt>
                <c:pt idx="342">
                  <c:v>979295.20000000007</c:v>
                </c:pt>
                <c:pt idx="343">
                  <c:v>985983</c:v>
                </c:pt>
                <c:pt idx="344">
                  <c:v>993338.89999999991</c:v>
                </c:pt>
                <c:pt idx="345">
                  <c:v>1000708.3999999999</c:v>
                </c:pt>
                <c:pt idx="346">
                  <c:v>1008297.2</c:v>
                </c:pt>
                <c:pt idx="347">
                  <c:v>1016052.6000000001</c:v>
                </c:pt>
                <c:pt idx="348">
                  <c:v>1023587</c:v>
                </c:pt>
                <c:pt idx="349">
                  <c:v>1030395.4999999999</c:v>
                </c:pt>
                <c:pt idx="350">
                  <c:v>1036435.6</c:v>
                </c:pt>
                <c:pt idx="351">
                  <c:v>1042040.5</c:v>
                </c:pt>
                <c:pt idx="352">
                  <c:v>1047732.1</c:v>
                </c:pt>
                <c:pt idx="353">
                  <c:v>1053139.8</c:v>
                </c:pt>
                <c:pt idx="354">
                  <c:v>1058318</c:v>
                </c:pt>
                <c:pt idx="355">
                  <c:v>1063746.0999999999</c:v>
                </c:pt>
                <c:pt idx="356">
                  <c:v>1069796.3999999999</c:v>
                </c:pt>
                <c:pt idx="357">
                  <c:v>1077273</c:v>
                </c:pt>
                <c:pt idx="358">
                  <c:v>1086043.3</c:v>
                </c:pt>
                <c:pt idx="359">
                  <c:v>1097091.6000000001</c:v>
                </c:pt>
                <c:pt idx="360">
                  <c:v>1111239</c:v>
                </c:pt>
                <c:pt idx="361">
                  <c:v>1128194.8</c:v>
                </c:pt>
                <c:pt idx="362">
                  <c:v>1148431.6000000001</c:v>
                </c:pt>
                <c:pt idx="363">
                  <c:v>1171563.5</c:v>
                </c:pt>
                <c:pt idx="364">
                  <c:v>1197597.3</c:v>
                </c:pt>
                <c:pt idx="365">
                  <c:v>1225072.7</c:v>
                </c:pt>
                <c:pt idx="366">
                  <c:v>1251907.2</c:v>
                </c:pt>
                <c:pt idx="367">
                  <c:v>1277281.3999999999</c:v>
                </c:pt>
                <c:pt idx="368">
                  <c:v>1300093.7</c:v>
                </c:pt>
                <c:pt idx="369">
                  <c:v>1319647.1000000001</c:v>
                </c:pt>
                <c:pt idx="370">
                  <c:v>1336788.2</c:v>
                </c:pt>
                <c:pt idx="371">
                  <c:v>1350706.1</c:v>
                </c:pt>
                <c:pt idx="372">
                  <c:v>1363168.8</c:v>
                </c:pt>
                <c:pt idx="373">
                  <c:v>1375619.6</c:v>
                </c:pt>
                <c:pt idx="374">
                  <c:v>1386754.5999999999</c:v>
                </c:pt>
                <c:pt idx="375">
                  <c:v>1397383</c:v>
                </c:pt>
                <c:pt idx="376">
                  <c:v>1406891.0999999999</c:v>
                </c:pt>
                <c:pt idx="377">
                  <c:v>1414949.1</c:v>
                </c:pt>
                <c:pt idx="378">
                  <c:v>1419749.9</c:v>
                </c:pt>
                <c:pt idx="379">
                  <c:v>1421696.4000000001</c:v>
                </c:pt>
                <c:pt idx="380">
                  <c:v>1421589.3</c:v>
                </c:pt>
                <c:pt idx="381">
                  <c:v>1418284.5</c:v>
                </c:pt>
                <c:pt idx="382">
                  <c:v>1411431.8</c:v>
                </c:pt>
                <c:pt idx="383">
                  <c:v>1402851.9000000001</c:v>
                </c:pt>
                <c:pt idx="384">
                  <c:v>1393634.5</c:v>
                </c:pt>
                <c:pt idx="385">
                  <c:v>1382465.5</c:v>
                </c:pt>
                <c:pt idx="386">
                  <c:v>1370574</c:v>
                </c:pt>
                <c:pt idx="387">
                  <c:v>1358672.3</c:v>
                </c:pt>
                <c:pt idx="388">
                  <c:v>1347236.4</c:v>
                </c:pt>
                <c:pt idx="389">
                  <c:v>1336111.5999999999</c:v>
                </c:pt>
                <c:pt idx="390">
                  <c:v>1325745</c:v>
                </c:pt>
                <c:pt idx="391">
                  <c:v>1315031.6000000001</c:v>
                </c:pt>
                <c:pt idx="392">
                  <c:v>1304430.3999999999</c:v>
                </c:pt>
                <c:pt idx="393">
                  <c:v>1293531.7000000002</c:v>
                </c:pt>
                <c:pt idx="394">
                  <c:v>1282219.8999999999</c:v>
                </c:pt>
                <c:pt idx="395">
                  <c:v>1270469.5</c:v>
                </c:pt>
                <c:pt idx="396">
                  <c:v>1258911.2</c:v>
                </c:pt>
                <c:pt idx="397">
                  <c:v>1246101.7</c:v>
                </c:pt>
                <c:pt idx="398">
                  <c:v>1232282.3999999999</c:v>
                </c:pt>
                <c:pt idx="399">
                  <c:v>1218602.5</c:v>
                </c:pt>
                <c:pt idx="400">
                  <c:v>1204138.8999999999</c:v>
                </c:pt>
                <c:pt idx="401">
                  <c:v>1189454.3</c:v>
                </c:pt>
                <c:pt idx="402">
                  <c:v>1175041.7</c:v>
                </c:pt>
                <c:pt idx="403">
                  <c:v>1160899.3999999999</c:v>
                </c:pt>
                <c:pt idx="404">
                  <c:v>1147151.5</c:v>
                </c:pt>
                <c:pt idx="405">
                  <c:v>1134656.5</c:v>
                </c:pt>
                <c:pt idx="406">
                  <c:v>1123268.2000000002</c:v>
                </c:pt>
                <c:pt idx="407">
                  <c:v>1113083.5</c:v>
                </c:pt>
                <c:pt idx="408">
                  <c:v>1104376.1000000001</c:v>
                </c:pt>
                <c:pt idx="409">
                  <c:v>1097263.3</c:v>
                </c:pt>
                <c:pt idx="410">
                  <c:v>1092159.8999999999</c:v>
                </c:pt>
                <c:pt idx="411">
                  <c:v>1087969.4000000001</c:v>
                </c:pt>
                <c:pt idx="412">
                  <c:v>1085783.2000000002</c:v>
                </c:pt>
                <c:pt idx="413">
                  <c:v>1085055.5999999999</c:v>
                </c:pt>
                <c:pt idx="414">
                  <c:v>1085727.0999999999</c:v>
                </c:pt>
                <c:pt idx="415">
                  <c:v>1087532.5</c:v>
                </c:pt>
                <c:pt idx="416">
                  <c:v>1090548.3</c:v>
                </c:pt>
                <c:pt idx="417">
                  <c:v>1094072.4000000001</c:v>
                </c:pt>
                <c:pt idx="418">
                  <c:v>1096940.3</c:v>
                </c:pt>
                <c:pt idx="419">
                  <c:v>1100450.8</c:v>
                </c:pt>
                <c:pt idx="420">
                  <c:v>1103238.8</c:v>
                </c:pt>
                <c:pt idx="421">
                  <c:v>1105159.7999999998</c:v>
                </c:pt>
                <c:pt idx="422">
                  <c:v>1106728.8999999999</c:v>
                </c:pt>
                <c:pt idx="423">
                  <c:v>1108026</c:v>
                </c:pt>
                <c:pt idx="424">
                  <c:v>1108580.2</c:v>
                </c:pt>
                <c:pt idx="425">
                  <c:v>1108741.7</c:v>
                </c:pt>
                <c:pt idx="426">
                  <c:v>1108493.5</c:v>
                </c:pt>
                <c:pt idx="427">
                  <c:v>1108298</c:v>
                </c:pt>
                <c:pt idx="428">
                  <c:v>1108029.3999999999</c:v>
                </c:pt>
                <c:pt idx="429">
                  <c:v>1108053.2000000002</c:v>
                </c:pt>
                <c:pt idx="430">
                  <c:v>1108661.8</c:v>
                </c:pt>
                <c:pt idx="431">
                  <c:v>1110276.8</c:v>
                </c:pt>
                <c:pt idx="432">
                  <c:v>1113202.5</c:v>
                </c:pt>
                <c:pt idx="433">
                  <c:v>1118368.8</c:v>
                </c:pt>
                <c:pt idx="434">
                  <c:v>1125780.8</c:v>
                </c:pt>
                <c:pt idx="435">
                  <c:v>1135946.8</c:v>
                </c:pt>
                <c:pt idx="436">
                  <c:v>1149089.5</c:v>
                </c:pt>
                <c:pt idx="437">
                  <c:v>1165946.7</c:v>
                </c:pt>
                <c:pt idx="438">
                  <c:v>1187057.3</c:v>
                </c:pt>
                <c:pt idx="439">
                  <c:v>1212582.8</c:v>
                </c:pt>
                <c:pt idx="440">
                  <c:v>1243252.5</c:v>
                </c:pt>
                <c:pt idx="441">
                  <c:v>1279666.5</c:v>
                </c:pt>
                <c:pt idx="442">
                  <c:v>1321061.5</c:v>
                </c:pt>
                <c:pt idx="443">
                  <c:v>1368816.2</c:v>
                </c:pt>
                <c:pt idx="444">
                  <c:v>1423183.9</c:v>
                </c:pt>
                <c:pt idx="445">
                  <c:v>1484531.8</c:v>
                </c:pt>
                <c:pt idx="446">
                  <c:v>1554877.7999999998</c:v>
                </c:pt>
                <c:pt idx="447">
                  <c:v>1634653.7</c:v>
                </c:pt>
                <c:pt idx="448">
                  <c:v>1725018.9000000001</c:v>
                </c:pt>
                <c:pt idx="449">
                  <c:v>1826910.1</c:v>
                </c:pt>
                <c:pt idx="450">
                  <c:v>1941243.5999999999</c:v>
                </c:pt>
                <c:pt idx="451">
                  <c:v>2067504.2999999998</c:v>
                </c:pt>
                <c:pt idx="452">
                  <c:v>2202707</c:v>
                </c:pt>
                <c:pt idx="453">
                  <c:v>2345010.6</c:v>
                </c:pt>
                <c:pt idx="454">
                  <c:v>2491693.4</c:v>
                </c:pt>
                <c:pt idx="455">
                  <c:v>2641230.5</c:v>
                </c:pt>
                <c:pt idx="456">
                  <c:v>2790085.9</c:v>
                </c:pt>
                <c:pt idx="457">
                  <c:v>2935884.6999999997</c:v>
                </c:pt>
                <c:pt idx="458">
                  <c:v>3077578</c:v>
                </c:pt>
                <c:pt idx="459">
                  <c:v>3213141.1</c:v>
                </c:pt>
                <c:pt idx="460">
                  <c:v>3340438.8</c:v>
                </c:pt>
                <c:pt idx="461">
                  <c:v>3460989.2</c:v>
                </c:pt>
                <c:pt idx="462">
                  <c:v>3572378.3</c:v>
                </c:pt>
                <c:pt idx="463">
                  <c:v>3676064.6999999997</c:v>
                </c:pt>
                <c:pt idx="464">
                  <c:v>3772162.3000000003</c:v>
                </c:pt>
                <c:pt idx="465">
                  <c:v>3860553.8</c:v>
                </c:pt>
                <c:pt idx="466">
                  <c:v>3936572.7</c:v>
                </c:pt>
                <c:pt idx="467">
                  <c:v>4004734.2</c:v>
                </c:pt>
                <c:pt idx="468">
                  <c:v>4061918.8000000003</c:v>
                </c:pt>
                <c:pt idx="469">
                  <c:v>4121191</c:v>
                </c:pt>
                <c:pt idx="470">
                  <c:v>4179832.4999999995</c:v>
                </c:pt>
                <c:pt idx="471">
                  <c:v>4243052.0999999996</c:v>
                </c:pt>
                <c:pt idx="472">
                  <c:v>4320298.3999999994</c:v>
                </c:pt>
                <c:pt idx="473">
                  <c:v>4394998.1000000006</c:v>
                </c:pt>
                <c:pt idx="474">
                  <c:v>4486113</c:v>
                </c:pt>
                <c:pt idx="475">
                  <c:v>4580806.4000000004</c:v>
                </c:pt>
                <c:pt idx="476">
                  <c:v>4676065.9000000004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6F0-405E-8FD0-422FC2D41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4627248"/>
        <c:axId val="364633520"/>
      </c:scatterChart>
      <c:valAx>
        <c:axId val="364627248"/>
        <c:scaling>
          <c:orientation val="minMax"/>
          <c:max val="600"/>
          <c:min val="275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s-ES"/>
                  <a:t>Wavelength / nm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vert="horz"/>
          <a:lstStyle/>
          <a:p>
            <a:pPr>
              <a:defRPr/>
            </a:pPr>
            <a:endParaRPr lang="es-ES"/>
          </a:p>
        </c:txPr>
        <c:crossAx val="364633520"/>
        <c:crosses val="autoZero"/>
        <c:crossBetween val="midCat"/>
      </c:valAx>
      <c:valAx>
        <c:axId val="364633520"/>
        <c:scaling>
          <c:orientation val="minMax"/>
          <c:max val="1500000"/>
          <c:min val="0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Intensity / a.u.</a:t>
                </a:r>
              </a:p>
            </c:rich>
          </c:tx>
          <c:layout>
            <c:manualLayout>
              <c:xMode val="edge"/>
              <c:yMode val="edge"/>
              <c:x val="0"/>
              <c:y val="0.2779331751342823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crossAx val="364627248"/>
        <c:crosses val="autoZero"/>
        <c:crossBetween val="midCat"/>
      </c:valAx>
      <c:spPr>
        <a:noFill/>
        <a:ln w="12700">
          <a:solidFill>
            <a:schemeClr val="tx1">
              <a:lumMod val="95000"/>
              <a:lumOff val="5000"/>
            </a:schemeClr>
          </a:solidFill>
        </a:ln>
        <a:effectLst/>
      </c:spPr>
    </c:plotArea>
    <c:plotVisOnly val="1"/>
    <c:dispBlanksAs val="gap"/>
    <c:showDLblsOverMax val="0"/>
  </c:chart>
  <c:txPr>
    <a:bodyPr/>
    <a:lstStyle/>
    <a:p>
      <a:pPr>
        <a:defRPr sz="1800" b="0"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3"/>
          <c:order val="0"/>
          <c:marker>
            <c:symbol val="none"/>
          </c:marker>
          <c:xVal>
            <c:numRef>
              <c:f>Excitation!$D$2:$D$478</c:f>
              <c:numCache>
                <c:formatCode>0.00E+00</c:formatCode>
                <c:ptCount val="477"/>
                <c:pt idx="0">
                  <c:v>700</c:v>
                </c:pt>
                <c:pt idx="1">
                  <c:v>699</c:v>
                </c:pt>
                <c:pt idx="2">
                  <c:v>698</c:v>
                </c:pt>
                <c:pt idx="3">
                  <c:v>697</c:v>
                </c:pt>
                <c:pt idx="4">
                  <c:v>696</c:v>
                </c:pt>
                <c:pt idx="5">
                  <c:v>695</c:v>
                </c:pt>
                <c:pt idx="6">
                  <c:v>694</c:v>
                </c:pt>
                <c:pt idx="7">
                  <c:v>693</c:v>
                </c:pt>
                <c:pt idx="8">
                  <c:v>692</c:v>
                </c:pt>
                <c:pt idx="9">
                  <c:v>691</c:v>
                </c:pt>
                <c:pt idx="10">
                  <c:v>690</c:v>
                </c:pt>
                <c:pt idx="11">
                  <c:v>689</c:v>
                </c:pt>
                <c:pt idx="12">
                  <c:v>688</c:v>
                </c:pt>
                <c:pt idx="13">
                  <c:v>687</c:v>
                </c:pt>
                <c:pt idx="14">
                  <c:v>686</c:v>
                </c:pt>
                <c:pt idx="15">
                  <c:v>685</c:v>
                </c:pt>
                <c:pt idx="16">
                  <c:v>684</c:v>
                </c:pt>
                <c:pt idx="17">
                  <c:v>683</c:v>
                </c:pt>
                <c:pt idx="18">
                  <c:v>682</c:v>
                </c:pt>
                <c:pt idx="19">
                  <c:v>681</c:v>
                </c:pt>
                <c:pt idx="20">
                  <c:v>680</c:v>
                </c:pt>
                <c:pt idx="21">
                  <c:v>679</c:v>
                </c:pt>
                <c:pt idx="22">
                  <c:v>678</c:v>
                </c:pt>
                <c:pt idx="23">
                  <c:v>677</c:v>
                </c:pt>
                <c:pt idx="24">
                  <c:v>676</c:v>
                </c:pt>
                <c:pt idx="25">
                  <c:v>675</c:v>
                </c:pt>
                <c:pt idx="26">
                  <c:v>674</c:v>
                </c:pt>
                <c:pt idx="27">
                  <c:v>673</c:v>
                </c:pt>
                <c:pt idx="28">
                  <c:v>672</c:v>
                </c:pt>
                <c:pt idx="29">
                  <c:v>671</c:v>
                </c:pt>
                <c:pt idx="30">
                  <c:v>670</c:v>
                </c:pt>
                <c:pt idx="31">
                  <c:v>669</c:v>
                </c:pt>
                <c:pt idx="32">
                  <c:v>668</c:v>
                </c:pt>
                <c:pt idx="33">
                  <c:v>667</c:v>
                </c:pt>
                <c:pt idx="34">
                  <c:v>666</c:v>
                </c:pt>
                <c:pt idx="35">
                  <c:v>665</c:v>
                </c:pt>
                <c:pt idx="36">
                  <c:v>664</c:v>
                </c:pt>
                <c:pt idx="37">
                  <c:v>663</c:v>
                </c:pt>
                <c:pt idx="38">
                  <c:v>662</c:v>
                </c:pt>
                <c:pt idx="39">
                  <c:v>661</c:v>
                </c:pt>
                <c:pt idx="40">
                  <c:v>660</c:v>
                </c:pt>
                <c:pt idx="41">
                  <c:v>659</c:v>
                </c:pt>
                <c:pt idx="42" formatCode="General">
                  <c:v>658</c:v>
                </c:pt>
                <c:pt idx="43" formatCode="General">
                  <c:v>657</c:v>
                </c:pt>
                <c:pt idx="44" formatCode="General">
                  <c:v>656</c:v>
                </c:pt>
                <c:pt idx="45" formatCode="General">
                  <c:v>655</c:v>
                </c:pt>
                <c:pt idx="46" formatCode="General">
                  <c:v>654</c:v>
                </c:pt>
                <c:pt idx="47" formatCode="General">
                  <c:v>653</c:v>
                </c:pt>
                <c:pt idx="48" formatCode="General">
                  <c:v>652</c:v>
                </c:pt>
                <c:pt idx="49" formatCode="General">
                  <c:v>651</c:v>
                </c:pt>
                <c:pt idx="50" formatCode="General">
                  <c:v>650</c:v>
                </c:pt>
                <c:pt idx="51" formatCode="General">
                  <c:v>649</c:v>
                </c:pt>
                <c:pt idx="52" formatCode="General">
                  <c:v>648</c:v>
                </c:pt>
                <c:pt idx="53" formatCode="General">
                  <c:v>647</c:v>
                </c:pt>
                <c:pt idx="54" formatCode="General">
                  <c:v>646</c:v>
                </c:pt>
                <c:pt idx="55" formatCode="General">
                  <c:v>645</c:v>
                </c:pt>
                <c:pt idx="56" formatCode="General">
                  <c:v>644</c:v>
                </c:pt>
                <c:pt idx="57" formatCode="General">
                  <c:v>643</c:v>
                </c:pt>
                <c:pt idx="58" formatCode="General">
                  <c:v>642</c:v>
                </c:pt>
                <c:pt idx="59" formatCode="General">
                  <c:v>641</c:v>
                </c:pt>
                <c:pt idx="60" formatCode="General">
                  <c:v>640</c:v>
                </c:pt>
                <c:pt idx="61" formatCode="General">
                  <c:v>639</c:v>
                </c:pt>
                <c:pt idx="62" formatCode="General">
                  <c:v>638</c:v>
                </c:pt>
                <c:pt idx="63" formatCode="General">
                  <c:v>637</c:v>
                </c:pt>
                <c:pt idx="64" formatCode="General">
                  <c:v>636</c:v>
                </c:pt>
                <c:pt idx="65" formatCode="General">
                  <c:v>635</c:v>
                </c:pt>
                <c:pt idx="66" formatCode="General">
                  <c:v>634</c:v>
                </c:pt>
                <c:pt idx="67" formatCode="General">
                  <c:v>633</c:v>
                </c:pt>
                <c:pt idx="68" formatCode="General">
                  <c:v>632</c:v>
                </c:pt>
                <c:pt idx="69" formatCode="General">
                  <c:v>631</c:v>
                </c:pt>
                <c:pt idx="70" formatCode="General">
                  <c:v>630</c:v>
                </c:pt>
                <c:pt idx="71">
                  <c:v>629</c:v>
                </c:pt>
                <c:pt idx="72" formatCode="General">
                  <c:v>628</c:v>
                </c:pt>
                <c:pt idx="73">
                  <c:v>627</c:v>
                </c:pt>
                <c:pt idx="74">
                  <c:v>626</c:v>
                </c:pt>
                <c:pt idx="75">
                  <c:v>625</c:v>
                </c:pt>
                <c:pt idx="76">
                  <c:v>624</c:v>
                </c:pt>
                <c:pt idx="77">
                  <c:v>623</c:v>
                </c:pt>
                <c:pt idx="78">
                  <c:v>622</c:v>
                </c:pt>
                <c:pt idx="79">
                  <c:v>621</c:v>
                </c:pt>
                <c:pt idx="80">
                  <c:v>620</c:v>
                </c:pt>
                <c:pt idx="81">
                  <c:v>619</c:v>
                </c:pt>
                <c:pt idx="82">
                  <c:v>618</c:v>
                </c:pt>
                <c:pt idx="83">
                  <c:v>617</c:v>
                </c:pt>
                <c:pt idx="84">
                  <c:v>616</c:v>
                </c:pt>
                <c:pt idx="85">
                  <c:v>615</c:v>
                </c:pt>
                <c:pt idx="86" formatCode="General">
                  <c:v>614</c:v>
                </c:pt>
                <c:pt idx="87" formatCode="General">
                  <c:v>613</c:v>
                </c:pt>
                <c:pt idx="88" formatCode="General">
                  <c:v>612</c:v>
                </c:pt>
                <c:pt idx="89" formatCode="General">
                  <c:v>611</c:v>
                </c:pt>
                <c:pt idx="90" formatCode="General">
                  <c:v>610</c:v>
                </c:pt>
                <c:pt idx="91" formatCode="General">
                  <c:v>609</c:v>
                </c:pt>
                <c:pt idx="92" formatCode="General">
                  <c:v>608</c:v>
                </c:pt>
                <c:pt idx="93" formatCode="General">
                  <c:v>607</c:v>
                </c:pt>
                <c:pt idx="94" formatCode="General">
                  <c:v>606</c:v>
                </c:pt>
                <c:pt idx="95" formatCode="General">
                  <c:v>605</c:v>
                </c:pt>
                <c:pt idx="96" formatCode="General">
                  <c:v>604</c:v>
                </c:pt>
                <c:pt idx="97" formatCode="General">
                  <c:v>603</c:v>
                </c:pt>
                <c:pt idx="98" formatCode="General">
                  <c:v>602</c:v>
                </c:pt>
                <c:pt idx="99" formatCode="General">
                  <c:v>601</c:v>
                </c:pt>
                <c:pt idx="100" formatCode="General">
                  <c:v>600</c:v>
                </c:pt>
                <c:pt idx="101" formatCode="General">
                  <c:v>599</c:v>
                </c:pt>
                <c:pt idx="102" formatCode="General">
                  <c:v>598</c:v>
                </c:pt>
                <c:pt idx="103" formatCode="General">
                  <c:v>597</c:v>
                </c:pt>
                <c:pt idx="104" formatCode="General">
                  <c:v>596</c:v>
                </c:pt>
                <c:pt idx="105" formatCode="General">
                  <c:v>595</c:v>
                </c:pt>
                <c:pt idx="106" formatCode="General">
                  <c:v>594</c:v>
                </c:pt>
                <c:pt idx="107" formatCode="General">
                  <c:v>593</c:v>
                </c:pt>
                <c:pt idx="108" formatCode="General">
                  <c:v>592</c:v>
                </c:pt>
                <c:pt idx="109" formatCode="General">
                  <c:v>591</c:v>
                </c:pt>
                <c:pt idx="110" formatCode="General">
                  <c:v>590</c:v>
                </c:pt>
                <c:pt idx="111" formatCode="General">
                  <c:v>589</c:v>
                </c:pt>
                <c:pt idx="112" formatCode="General">
                  <c:v>588</c:v>
                </c:pt>
                <c:pt idx="113" formatCode="General">
                  <c:v>587</c:v>
                </c:pt>
                <c:pt idx="114" formatCode="General">
                  <c:v>586</c:v>
                </c:pt>
                <c:pt idx="115" formatCode="General">
                  <c:v>585</c:v>
                </c:pt>
                <c:pt idx="116" formatCode="General">
                  <c:v>584</c:v>
                </c:pt>
                <c:pt idx="117" formatCode="General">
                  <c:v>583</c:v>
                </c:pt>
                <c:pt idx="118" formatCode="General">
                  <c:v>582</c:v>
                </c:pt>
                <c:pt idx="119" formatCode="General">
                  <c:v>581</c:v>
                </c:pt>
                <c:pt idx="120" formatCode="General">
                  <c:v>580</c:v>
                </c:pt>
                <c:pt idx="121" formatCode="General">
                  <c:v>579</c:v>
                </c:pt>
                <c:pt idx="122" formatCode="General">
                  <c:v>578</c:v>
                </c:pt>
                <c:pt idx="123" formatCode="General">
                  <c:v>577</c:v>
                </c:pt>
                <c:pt idx="124" formatCode="General">
                  <c:v>576</c:v>
                </c:pt>
                <c:pt idx="125" formatCode="General">
                  <c:v>575</c:v>
                </c:pt>
                <c:pt idx="126" formatCode="General">
                  <c:v>574</c:v>
                </c:pt>
                <c:pt idx="127" formatCode="General">
                  <c:v>573</c:v>
                </c:pt>
                <c:pt idx="128" formatCode="General">
                  <c:v>572</c:v>
                </c:pt>
                <c:pt idx="129" formatCode="General">
                  <c:v>571</c:v>
                </c:pt>
                <c:pt idx="130" formatCode="General">
                  <c:v>570</c:v>
                </c:pt>
                <c:pt idx="131" formatCode="General">
                  <c:v>569</c:v>
                </c:pt>
                <c:pt idx="132" formatCode="General">
                  <c:v>568</c:v>
                </c:pt>
                <c:pt idx="133" formatCode="General">
                  <c:v>567</c:v>
                </c:pt>
                <c:pt idx="134" formatCode="General">
                  <c:v>566</c:v>
                </c:pt>
                <c:pt idx="135" formatCode="General">
                  <c:v>565</c:v>
                </c:pt>
                <c:pt idx="136" formatCode="General">
                  <c:v>564</c:v>
                </c:pt>
                <c:pt idx="137" formatCode="General">
                  <c:v>563</c:v>
                </c:pt>
                <c:pt idx="138" formatCode="General">
                  <c:v>562</c:v>
                </c:pt>
                <c:pt idx="139" formatCode="General">
                  <c:v>561</c:v>
                </c:pt>
                <c:pt idx="140" formatCode="General">
                  <c:v>560</c:v>
                </c:pt>
                <c:pt idx="141" formatCode="General">
                  <c:v>559</c:v>
                </c:pt>
                <c:pt idx="142" formatCode="General">
                  <c:v>558</c:v>
                </c:pt>
                <c:pt idx="143" formatCode="General">
                  <c:v>557</c:v>
                </c:pt>
                <c:pt idx="144" formatCode="General">
                  <c:v>556</c:v>
                </c:pt>
                <c:pt idx="145" formatCode="General">
                  <c:v>555</c:v>
                </c:pt>
                <c:pt idx="146" formatCode="General">
                  <c:v>554</c:v>
                </c:pt>
                <c:pt idx="147" formatCode="General">
                  <c:v>553</c:v>
                </c:pt>
                <c:pt idx="148" formatCode="General">
                  <c:v>552</c:v>
                </c:pt>
                <c:pt idx="149" formatCode="General">
                  <c:v>551</c:v>
                </c:pt>
                <c:pt idx="150" formatCode="General">
                  <c:v>550</c:v>
                </c:pt>
                <c:pt idx="151" formatCode="General">
                  <c:v>549</c:v>
                </c:pt>
                <c:pt idx="152" formatCode="General">
                  <c:v>548</c:v>
                </c:pt>
                <c:pt idx="153" formatCode="General">
                  <c:v>547</c:v>
                </c:pt>
                <c:pt idx="154" formatCode="General">
                  <c:v>546</c:v>
                </c:pt>
                <c:pt idx="155" formatCode="General">
                  <c:v>545</c:v>
                </c:pt>
                <c:pt idx="156" formatCode="General">
                  <c:v>544</c:v>
                </c:pt>
                <c:pt idx="157" formatCode="General">
                  <c:v>543</c:v>
                </c:pt>
                <c:pt idx="158" formatCode="General">
                  <c:v>542</c:v>
                </c:pt>
                <c:pt idx="159" formatCode="General">
                  <c:v>541</c:v>
                </c:pt>
                <c:pt idx="160" formatCode="General">
                  <c:v>540</c:v>
                </c:pt>
                <c:pt idx="161" formatCode="General">
                  <c:v>539</c:v>
                </c:pt>
                <c:pt idx="162" formatCode="General">
                  <c:v>538</c:v>
                </c:pt>
                <c:pt idx="163" formatCode="General">
                  <c:v>537</c:v>
                </c:pt>
                <c:pt idx="164" formatCode="General">
                  <c:v>536</c:v>
                </c:pt>
                <c:pt idx="165" formatCode="General">
                  <c:v>535</c:v>
                </c:pt>
                <c:pt idx="166" formatCode="General">
                  <c:v>534</c:v>
                </c:pt>
                <c:pt idx="167" formatCode="General">
                  <c:v>533</c:v>
                </c:pt>
                <c:pt idx="168" formatCode="General">
                  <c:v>532</c:v>
                </c:pt>
                <c:pt idx="169" formatCode="General">
                  <c:v>531</c:v>
                </c:pt>
                <c:pt idx="170" formatCode="General">
                  <c:v>530</c:v>
                </c:pt>
                <c:pt idx="171" formatCode="General">
                  <c:v>529</c:v>
                </c:pt>
                <c:pt idx="172" formatCode="General">
                  <c:v>528</c:v>
                </c:pt>
                <c:pt idx="173" formatCode="General">
                  <c:v>527</c:v>
                </c:pt>
                <c:pt idx="174" formatCode="General">
                  <c:v>526</c:v>
                </c:pt>
                <c:pt idx="175" formatCode="General">
                  <c:v>525</c:v>
                </c:pt>
                <c:pt idx="176" formatCode="General">
                  <c:v>524</c:v>
                </c:pt>
                <c:pt idx="177" formatCode="General">
                  <c:v>523</c:v>
                </c:pt>
                <c:pt idx="178" formatCode="General">
                  <c:v>522</c:v>
                </c:pt>
                <c:pt idx="179" formatCode="General">
                  <c:v>521</c:v>
                </c:pt>
                <c:pt idx="180" formatCode="General">
                  <c:v>520</c:v>
                </c:pt>
                <c:pt idx="181" formatCode="General">
                  <c:v>519</c:v>
                </c:pt>
                <c:pt idx="182" formatCode="General">
                  <c:v>518</c:v>
                </c:pt>
                <c:pt idx="183" formatCode="General">
                  <c:v>517</c:v>
                </c:pt>
                <c:pt idx="184" formatCode="General">
                  <c:v>516</c:v>
                </c:pt>
                <c:pt idx="185" formatCode="General">
                  <c:v>515</c:v>
                </c:pt>
                <c:pt idx="186" formatCode="General">
                  <c:v>514</c:v>
                </c:pt>
                <c:pt idx="187" formatCode="General">
                  <c:v>513</c:v>
                </c:pt>
                <c:pt idx="188" formatCode="General">
                  <c:v>512</c:v>
                </c:pt>
                <c:pt idx="189" formatCode="General">
                  <c:v>511</c:v>
                </c:pt>
                <c:pt idx="190" formatCode="General">
                  <c:v>510</c:v>
                </c:pt>
                <c:pt idx="191" formatCode="General">
                  <c:v>509</c:v>
                </c:pt>
                <c:pt idx="192" formatCode="General">
                  <c:v>508</c:v>
                </c:pt>
                <c:pt idx="193" formatCode="General">
                  <c:v>507</c:v>
                </c:pt>
                <c:pt idx="194" formatCode="General">
                  <c:v>506</c:v>
                </c:pt>
                <c:pt idx="195" formatCode="General">
                  <c:v>505</c:v>
                </c:pt>
                <c:pt idx="196" formatCode="General">
                  <c:v>504</c:v>
                </c:pt>
                <c:pt idx="197" formatCode="General">
                  <c:v>503</c:v>
                </c:pt>
                <c:pt idx="198" formatCode="General">
                  <c:v>502</c:v>
                </c:pt>
                <c:pt idx="199" formatCode="General">
                  <c:v>501</c:v>
                </c:pt>
                <c:pt idx="200" formatCode="General">
                  <c:v>500</c:v>
                </c:pt>
                <c:pt idx="201" formatCode="General">
                  <c:v>499</c:v>
                </c:pt>
                <c:pt idx="202" formatCode="General">
                  <c:v>498</c:v>
                </c:pt>
                <c:pt idx="203" formatCode="General">
                  <c:v>497</c:v>
                </c:pt>
                <c:pt idx="204" formatCode="General">
                  <c:v>496</c:v>
                </c:pt>
                <c:pt idx="205" formatCode="General">
                  <c:v>495</c:v>
                </c:pt>
                <c:pt idx="206" formatCode="General">
                  <c:v>494</c:v>
                </c:pt>
                <c:pt idx="207" formatCode="General">
                  <c:v>493</c:v>
                </c:pt>
                <c:pt idx="208" formatCode="General">
                  <c:v>492</c:v>
                </c:pt>
                <c:pt idx="209" formatCode="General">
                  <c:v>491</c:v>
                </c:pt>
                <c:pt idx="210" formatCode="General">
                  <c:v>490</c:v>
                </c:pt>
                <c:pt idx="211" formatCode="General">
                  <c:v>489</c:v>
                </c:pt>
                <c:pt idx="212" formatCode="General">
                  <c:v>488</c:v>
                </c:pt>
                <c:pt idx="213" formatCode="General">
                  <c:v>487</c:v>
                </c:pt>
                <c:pt idx="214" formatCode="General">
                  <c:v>486</c:v>
                </c:pt>
                <c:pt idx="215" formatCode="General">
                  <c:v>485</c:v>
                </c:pt>
                <c:pt idx="216" formatCode="General">
                  <c:v>484</c:v>
                </c:pt>
                <c:pt idx="217" formatCode="General">
                  <c:v>483</c:v>
                </c:pt>
                <c:pt idx="218" formatCode="General">
                  <c:v>482</c:v>
                </c:pt>
                <c:pt idx="219" formatCode="General">
                  <c:v>481</c:v>
                </c:pt>
                <c:pt idx="220" formatCode="General">
                  <c:v>480</c:v>
                </c:pt>
                <c:pt idx="221" formatCode="General">
                  <c:v>479</c:v>
                </c:pt>
                <c:pt idx="222" formatCode="General">
                  <c:v>478</c:v>
                </c:pt>
                <c:pt idx="223" formatCode="General">
                  <c:v>477</c:v>
                </c:pt>
                <c:pt idx="224" formatCode="General">
                  <c:v>476</c:v>
                </c:pt>
                <c:pt idx="225" formatCode="General">
                  <c:v>475</c:v>
                </c:pt>
                <c:pt idx="226" formatCode="General">
                  <c:v>474</c:v>
                </c:pt>
                <c:pt idx="227" formatCode="General">
                  <c:v>473</c:v>
                </c:pt>
                <c:pt idx="228" formatCode="General">
                  <c:v>472</c:v>
                </c:pt>
                <c:pt idx="229" formatCode="General">
                  <c:v>471</c:v>
                </c:pt>
                <c:pt idx="230" formatCode="General">
                  <c:v>470</c:v>
                </c:pt>
                <c:pt idx="231" formatCode="General">
                  <c:v>469</c:v>
                </c:pt>
                <c:pt idx="232" formatCode="General">
                  <c:v>468</c:v>
                </c:pt>
                <c:pt idx="233" formatCode="General">
                  <c:v>467</c:v>
                </c:pt>
                <c:pt idx="234" formatCode="General">
                  <c:v>466</c:v>
                </c:pt>
                <c:pt idx="235" formatCode="General">
                  <c:v>465</c:v>
                </c:pt>
                <c:pt idx="236" formatCode="General">
                  <c:v>464</c:v>
                </c:pt>
                <c:pt idx="237" formatCode="General">
                  <c:v>463</c:v>
                </c:pt>
                <c:pt idx="238" formatCode="General">
                  <c:v>462</c:v>
                </c:pt>
                <c:pt idx="239" formatCode="General">
                  <c:v>461</c:v>
                </c:pt>
                <c:pt idx="240" formatCode="General">
                  <c:v>460</c:v>
                </c:pt>
                <c:pt idx="241" formatCode="General">
                  <c:v>459</c:v>
                </c:pt>
                <c:pt idx="242" formatCode="General">
                  <c:v>458</c:v>
                </c:pt>
                <c:pt idx="243" formatCode="General">
                  <c:v>457</c:v>
                </c:pt>
                <c:pt idx="244" formatCode="General">
                  <c:v>456</c:v>
                </c:pt>
                <c:pt idx="245" formatCode="General">
                  <c:v>455</c:v>
                </c:pt>
                <c:pt idx="246" formatCode="General">
                  <c:v>454</c:v>
                </c:pt>
                <c:pt idx="247" formatCode="General">
                  <c:v>453</c:v>
                </c:pt>
                <c:pt idx="248" formatCode="General">
                  <c:v>452</c:v>
                </c:pt>
                <c:pt idx="249" formatCode="General">
                  <c:v>451</c:v>
                </c:pt>
                <c:pt idx="250" formatCode="General">
                  <c:v>450</c:v>
                </c:pt>
                <c:pt idx="251" formatCode="General">
                  <c:v>449</c:v>
                </c:pt>
                <c:pt idx="252" formatCode="General">
                  <c:v>448</c:v>
                </c:pt>
                <c:pt idx="253" formatCode="General">
                  <c:v>447</c:v>
                </c:pt>
                <c:pt idx="254" formatCode="General">
                  <c:v>446</c:v>
                </c:pt>
                <c:pt idx="255" formatCode="General">
                  <c:v>445</c:v>
                </c:pt>
                <c:pt idx="256" formatCode="General">
                  <c:v>444</c:v>
                </c:pt>
                <c:pt idx="257" formatCode="General">
                  <c:v>443</c:v>
                </c:pt>
                <c:pt idx="258" formatCode="General">
                  <c:v>442</c:v>
                </c:pt>
                <c:pt idx="259" formatCode="General">
                  <c:v>441</c:v>
                </c:pt>
                <c:pt idx="260" formatCode="General">
                  <c:v>440</c:v>
                </c:pt>
                <c:pt idx="261" formatCode="General">
                  <c:v>439</c:v>
                </c:pt>
                <c:pt idx="262" formatCode="General">
                  <c:v>438</c:v>
                </c:pt>
                <c:pt idx="263" formatCode="General">
                  <c:v>437</c:v>
                </c:pt>
                <c:pt idx="264" formatCode="General">
                  <c:v>436</c:v>
                </c:pt>
                <c:pt idx="265" formatCode="General">
                  <c:v>435</c:v>
                </c:pt>
                <c:pt idx="266" formatCode="General">
                  <c:v>434</c:v>
                </c:pt>
                <c:pt idx="267" formatCode="General">
                  <c:v>433</c:v>
                </c:pt>
                <c:pt idx="268" formatCode="General">
                  <c:v>432</c:v>
                </c:pt>
                <c:pt idx="269" formatCode="General">
                  <c:v>431</c:v>
                </c:pt>
                <c:pt idx="270" formatCode="General">
                  <c:v>430</c:v>
                </c:pt>
                <c:pt idx="271" formatCode="General">
                  <c:v>429</c:v>
                </c:pt>
                <c:pt idx="272" formatCode="General">
                  <c:v>428</c:v>
                </c:pt>
                <c:pt idx="273" formatCode="General">
                  <c:v>427</c:v>
                </c:pt>
                <c:pt idx="274" formatCode="General">
                  <c:v>426</c:v>
                </c:pt>
                <c:pt idx="275" formatCode="General">
                  <c:v>425</c:v>
                </c:pt>
                <c:pt idx="276" formatCode="General">
                  <c:v>424</c:v>
                </c:pt>
                <c:pt idx="277" formatCode="General">
                  <c:v>423</c:v>
                </c:pt>
                <c:pt idx="278" formatCode="General">
                  <c:v>422</c:v>
                </c:pt>
                <c:pt idx="279" formatCode="General">
                  <c:v>421</c:v>
                </c:pt>
                <c:pt idx="280" formatCode="General">
                  <c:v>420</c:v>
                </c:pt>
                <c:pt idx="281" formatCode="General">
                  <c:v>419</c:v>
                </c:pt>
                <c:pt idx="282" formatCode="General">
                  <c:v>418</c:v>
                </c:pt>
                <c:pt idx="283" formatCode="General">
                  <c:v>417</c:v>
                </c:pt>
                <c:pt idx="284" formatCode="General">
                  <c:v>416</c:v>
                </c:pt>
                <c:pt idx="285" formatCode="General">
                  <c:v>415</c:v>
                </c:pt>
                <c:pt idx="286" formatCode="General">
                  <c:v>414</c:v>
                </c:pt>
                <c:pt idx="287" formatCode="General">
                  <c:v>413</c:v>
                </c:pt>
                <c:pt idx="288" formatCode="General">
                  <c:v>412</c:v>
                </c:pt>
                <c:pt idx="289" formatCode="General">
                  <c:v>411</c:v>
                </c:pt>
                <c:pt idx="290" formatCode="General">
                  <c:v>410</c:v>
                </c:pt>
                <c:pt idx="291" formatCode="General">
                  <c:v>409</c:v>
                </c:pt>
                <c:pt idx="292" formatCode="General">
                  <c:v>408</c:v>
                </c:pt>
                <c:pt idx="293" formatCode="General">
                  <c:v>407</c:v>
                </c:pt>
                <c:pt idx="294" formatCode="General">
                  <c:v>406</c:v>
                </c:pt>
                <c:pt idx="295" formatCode="General">
                  <c:v>405</c:v>
                </c:pt>
                <c:pt idx="296" formatCode="General">
                  <c:v>404</c:v>
                </c:pt>
                <c:pt idx="297" formatCode="General">
                  <c:v>403</c:v>
                </c:pt>
                <c:pt idx="298" formatCode="General">
                  <c:v>402</c:v>
                </c:pt>
                <c:pt idx="299" formatCode="General">
                  <c:v>401</c:v>
                </c:pt>
                <c:pt idx="300" formatCode="General">
                  <c:v>400</c:v>
                </c:pt>
                <c:pt idx="301" formatCode="General">
                  <c:v>399</c:v>
                </c:pt>
                <c:pt idx="302" formatCode="General">
                  <c:v>398</c:v>
                </c:pt>
                <c:pt idx="303" formatCode="General">
                  <c:v>397</c:v>
                </c:pt>
                <c:pt idx="304" formatCode="General">
                  <c:v>396</c:v>
                </c:pt>
                <c:pt idx="305" formatCode="General">
                  <c:v>395</c:v>
                </c:pt>
                <c:pt idx="306" formatCode="General">
                  <c:v>394</c:v>
                </c:pt>
                <c:pt idx="307" formatCode="General">
                  <c:v>393</c:v>
                </c:pt>
                <c:pt idx="308" formatCode="General">
                  <c:v>392</c:v>
                </c:pt>
                <c:pt idx="309" formatCode="General">
                  <c:v>391</c:v>
                </c:pt>
                <c:pt idx="310" formatCode="General">
                  <c:v>390</c:v>
                </c:pt>
                <c:pt idx="311" formatCode="General">
                  <c:v>389</c:v>
                </c:pt>
                <c:pt idx="312" formatCode="General">
                  <c:v>388</c:v>
                </c:pt>
                <c:pt idx="313" formatCode="General">
                  <c:v>387</c:v>
                </c:pt>
                <c:pt idx="314" formatCode="General">
                  <c:v>386</c:v>
                </c:pt>
                <c:pt idx="315" formatCode="General">
                  <c:v>385</c:v>
                </c:pt>
                <c:pt idx="316" formatCode="General">
                  <c:v>384</c:v>
                </c:pt>
                <c:pt idx="317" formatCode="General">
                  <c:v>383</c:v>
                </c:pt>
                <c:pt idx="318" formatCode="General">
                  <c:v>382</c:v>
                </c:pt>
                <c:pt idx="319" formatCode="General">
                  <c:v>381</c:v>
                </c:pt>
                <c:pt idx="320" formatCode="General">
                  <c:v>380</c:v>
                </c:pt>
                <c:pt idx="321" formatCode="General">
                  <c:v>379</c:v>
                </c:pt>
                <c:pt idx="322" formatCode="General">
                  <c:v>378</c:v>
                </c:pt>
                <c:pt idx="323" formatCode="General">
                  <c:v>377</c:v>
                </c:pt>
                <c:pt idx="324" formatCode="General">
                  <c:v>376</c:v>
                </c:pt>
                <c:pt idx="325" formatCode="General">
                  <c:v>375</c:v>
                </c:pt>
                <c:pt idx="326" formatCode="General">
                  <c:v>374</c:v>
                </c:pt>
                <c:pt idx="327" formatCode="General">
                  <c:v>373</c:v>
                </c:pt>
                <c:pt idx="328" formatCode="General">
                  <c:v>372</c:v>
                </c:pt>
                <c:pt idx="329" formatCode="General">
                  <c:v>371</c:v>
                </c:pt>
                <c:pt idx="330" formatCode="General">
                  <c:v>370</c:v>
                </c:pt>
                <c:pt idx="331" formatCode="General">
                  <c:v>369</c:v>
                </c:pt>
                <c:pt idx="332" formatCode="General">
                  <c:v>368</c:v>
                </c:pt>
                <c:pt idx="333" formatCode="General">
                  <c:v>367</c:v>
                </c:pt>
                <c:pt idx="334" formatCode="General">
                  <c:v>366</c:v>
                </c:pt>
                <c:pt idx="335" formatCode="General">
                  <c:v>365</c:v>
                </c:pt>
                <c:pt idx="336" formatCode="General">
                  <c:v>364</c:v>
                </c:pt>
                <c:pt idx="337" formatCode="General">
                  <c:v>363</c:v>
                </c:pt>
                <c:pt idx="338" formatCode="General">
                  <c:v>362</c:v>
                </c:pt>
                <c:pt idx="339" formatCode="General">
                  <c:v>361</c:v>
                </c:pt>
                <c:pt idx="340" formatCode="General">
                  <c:v>360</c:v>
                </c:pt>
                <c:pt idx="341" formatCode="General">
                  <c:v>359</c:v>
                </c:pt>
                <c:pt idx="342" formatCode="General">
                  <c:v>358</c:v>
                </c:pt>
                <c:pt idx="343" formatCode="General">
                  <c:v>357</c:v>
                </c:pt>
                <c:pt idx="344" formatCode="General">
                  <c:v>356</c:v>
                </c:pt>
                <c:pt idx="345" formatCode="General">
                  <c:v>355</c:v>
                </c:pt>
                <c:pt idx="346" formatCode="General">
                  <c:v>354</c:v>
                </c:pt>
                <c:pt idx="347" formatCode="General">
                  <c:v>353</c:v>
                </c:pt>
                <c:pt idx="348" formatCode="General">
                  <c:v>352</c:v>
                </c:pt>
                <c:pt idx="349" formatCode="General">
                  <c:v>351</c:v>
                </c:pt>
                <c:pt idx="350" formatCode="General">
                  <c:v>350</c:v>
                </c:pt>
                <c:pt idx="351" formatCode="General">
                  <c:v>349</c:v>
                </c:pt>
                <c:pt idx="352" formatCode="General">
                  <c:v>348</c:v>
                </c:pt>
                <c:pt idx="353" formatCode="General">
                  <c:v>347</c:v>
                </c:pt>
                <c:pt idx="354" formatCode="General">
                  <c:v>346</c:v>
                </c:pt>
                <c:pt idx="355" formatCode="General">
                  <c:v>345</c:v>
                </c:pt>
                <c:pt idx="356" formatCode="General">
                  <c:v>344</c:v>
                </c:pt>
                <c:pt idx="357" formatCode="General">
                  <c:v>343</c:v>
                </c:pt>
                <c:pt idx="358" formatCode="General">
                  <c:v>342</c:v>
                </c:pt>
                <c:pt idx="359" formatCode="General">
                  <c:v>341</c:v>
                </c:pt>
                <c:pt idx="360" formatCode="General">
                  <c:v>340</c:v>
                </c:pt>
                <c:pt idx="361" formatCode="General">
                  <c:v>339</c:v>
                </c:pt>
                <c:pt idx="362" formatCode="General">
                  <c:v>338</c:v>
                </c:pt>
                <c:pt idx="363" formatCode="General">
                  <c:v>337</c:v>
                </c:pt>
                <c:pt idx="364" formatCode="General">
                  <c:v>336</c:v>
                </c:pt>
                <c:pt idx="365" formatCode="General">
                  <c:v>335</c:v>
                </c:pt>
                <c:pt idx="366" formatCode="General">
                  <c:v>334</c:v>
                </c:pt>
                <c:pt idx="367" formatCode="General">
                  <c:v>333</c:v>
                </c:pt>
                <c:pt idx="368" formatCode="General">
                  <c:v>332</c:v>
                </c:pt>
                <c:pt idx="369" formatCode="General">
                  <c:v>331</c:v>
                </c:pt>
                <c:pt idx="370" formatCode="General">
                  <c:v>330</c:v>
                </c:pt>
                <c:pt idx="371" formatCode="General">
                  <c:v>329</c:v>
                </c:pt>
                <c:pt idx="372" formatCode="General">
                  <c:v>328</c:v>
                </c:pt>
                <c:pt idx="373" formatCode="General">
                  <c:v>327</c:v>
                </c:pt>
                <c:pt idx="374" formatCode="General">
                  <c:v>326</c:v>
                </c:pt>
                <c:pt idx="375" formatCode="General">
                  <c:v>325</c:v>
                </c:pt>
                <c:pt idx="376" formatCode="General">
                  <c:v>324</c:v>
                </c:pt>
                <c:pt idx="377" formatCode="General">
                  <c:v>323</c:v>
                </c:pt>
                <c:pt idx="378" formatCode="General">
                  <c:v>322</c:v>
                </c:pt>
                <c:pt idx="379" formatCode="General">
                  <c:v>321</c:v>
                </c:pt>
                <c:pt idx="380" formatCode="General">
                  <c:v>320</c:v>
                </c:pt>
                <c:pt idx="381" formatCode="General">
                  <c:v>319</c:v>
                </c:pt>
                <c:pt idx="382" formatCode="General">
                  <c:v>318</c:v>
                </c:pt>
                <c:pt idx="383" formatCode="General">
                  <c:v>317</c:v>
                </c:pt>
                <c:pt idx="384" formatCode="General">
                  <c:v>316</c:v>
                </c:pt>
                <c:pt idx="385" formatCode="General">
                  <c:v>315</c:v>
                </c:pt>
                <c:pt idx="386" formatCode="General">
                  <c:v>314</c:v>
                </c:pt>
                <c:pt idx="387" formatCode="General">
                  <c:v>313</c:v>
                </c:pt>
                <c:pt idx="388" formatCode="General">
                  <c:v>312</c:v>
                </c:pt>
                <c:pt idx="389" formatCode="General">
                  <c:v>311</c:v>
                </c:pt>
                <c:pt idx="390" formatCode="General">
                  <c:v>310</c:v>
                </c:pt>
                <c:pt idx="391" formatCode="General">
                  <c:v>309</c:v>
                </c:pt>
                <c:pt idx="392" formatCode="General">
                  <c:v>308</c:v>
                </c:pt>
                <c:pt idx="393" formatCode="General">
                  <c:v>307</c:v>
                </c:pt>
                <c:pt idx="394" formatCode="General">
                  <c:v>306</c:v>
                </c:pt>
                <c:pt idx="395" formatCode="General">
                  <c:v>305</c:v>
                </c:pt>
                <c:pt idx="396" formatCode="General">
                  <c:v>304</c:v>
                </c:pt>
                <c:pt idx="397" formatCode="General">
                  <c:v>303</c:v>
                </c:pt>
                <c:pt idx="398" formatCode="General">
                  <c:v>302</c:v>
                </c:pt>
                <c:pt idx="399" formatCode="General">
                  <c:v>301</c:v>
                </c:pt>
                <c:pt idx="400" formatCode="General">
                  <c:v>300</c:v>
                </c:pt>
                <c:pt idx="401" formatCode="General">
                  <c:v>299</c:v>
                </c:pt>
                <c:pt idx="402" formatCode="General">
                  <c:v>298</c:v>
                </c:pt>
                <c:pt idx="403" formatCode="General">
                  <c:v>297</c:v>
                </c:pt>
                <c:pt idx="404" formatCode="General">
                  <c:v>296</c:v>
                </c:pt>
                <c:pt idx="405" formatCode="General">
                  <c:v>295</c:v>
                </c:pt>
                <c:pt idx="406" formatCode="General">
                  <c:v>294</c:v>
                </c:pt>
                <c:pt idx="407" formatCode="General">
                  <c:v>293</c:v>
                </c:pt>
                <c:pt idx="408" formatCode="General">
                  <c:v>292</c:v>
                </c:pt>
                <c:pt idx="409" formatCode="General">
                  <c:v>291</c:v>
                </c:pt>
                <c:pt idx="410" formatCode="General">
                  <c:v>290</c:v>
                </c:pt>
                <c:pt idx="411" formatCode="General">
                  <c:v>289</c:v>
                </c:pt>
                <c:pt idx="412" formatCode="General">
                  <c:v>288</c:v>
                </c:pt>
                <c:pt idx="413" formatCode="General">
                  <c:v>287</c:v>
                </c:pt>
                <c:pt idx="414" formatCode="General">
                  <c:v>286</c:v>
                </c:pt>
                <c:pt idx="415" formatCode="General">
                  <c:v>285</c:v>
                </c:pt>
                <c:pt idx="416" formatCode="General">
                  <c:v>284</c:v>
                </c:pt>
                <c:pt idx="417" formatCode="General">
                  <c:v>283</c:v>
                </c:pt>
                <c:pt idx="418" formatCode="General">
                  <c:v>282</c:v>
                </c:pt>
                <c:pt idx="419" formatCode="General">
                  <c:v>281</c:v>
                </c:pt>
                <c:pt idx="420" formatCode="General">
                  <c:v>280</c:v>
                </c:pt>
                <c:pt idx="421" formatCode="General">
                  <c:v>279</c:v>
                </c:pt>
                <c:pt idx="422" formatCode="General">
                  <c:v>278</c:v>
                </c:pt>
                <c:pt idx="423" formatCode="General">
                  <c:v>277</c:v>
                </c:pt>
                <c:pt idx="424" formatCode="General">
                  <c:v>276</c:v>
                </c:pt>
                <c:pt idx="425" formatCode="General">
                  <c:v>275</c:v>
                </c:pt>
                <c:pt idx="426" formatCode="General">
                  <c:v>274</c:v>
                </c:pt>
                <c:pt idx="427" formatCode="General">
                  <c:v>273</c:v>
                </c:pt>
                <c:pt idx="428" formatCode="General">
                  <c:v>272</c:v>
                </c:pt>
                <c:pt idx="429" formatCode="General">
                  <c:v>271</c:v>
                </c:pt>
                <c:pt idx="430" formatCode="General">
                  <c:v>270</c:v>
                </c:pt>
                <c:pt idx="431" formatCode="General">
                  <c:v>269</c:v>
                </c:pt>
                <c:pt idx="432" formatCode="General">
                  <c:v>268</c:v>
                </c:pt>
                <c:pt idx="433" formatCode="General">
                  <c:v>267</c:v>
                </c:pt>
                <c:pt idx="434" formatCode="General">
                  <c:v>266</c:v>
                </c:pt>
                <c:pt idx="435" formatCode="General">
                  <c:v>265</c:v>
                </c:pt>
                <c:pt idx="436" formatCode="General">
                  <c:v>264</c:v>
                </c:pt>
                <c:pt idx="437" formatCode="General">
                  <c:v>263</c:v>
                </c:pt>
                <c:pt idx="438" formatCode="General">
                  <c:v>262</c:v>
                </c:pt>
                <c:pt idx="439" formatCode="General">
                  <c:v>261</c:v>
                </c:pt>
                <c:pt idx="440" formatCode="General">
                  <c:v>260</c:v>
                </c:pt>
                <c:pt idx="441" formatCode="General">
                  <c:v>259</c:v>
                </c:pt>
                <c:pt idx="442" formatCode="General">
                  <c:v>258</c:v>
                </c:pt>
                <c:pt idx="443" formatCode="General">
                  <c:v>257</c:v>
                </c:pt>
                <c:pt idx="444" formatCode="General">
                  <c:v>256</c:v>
                </c:pt>
                <c:pt idx="445" formatCode="General">
                  <c:v>255</c:v>
                </c:pt>
                <c:pt idx="446" formatCode="General">
                  <c:v>254</c:v>
                </c:pt>
                <c:pt idx="447" formatCode="General">
                  <c:v>253</c:v>
                </c:pt>
                <c:pt idx="448" formatCode="General">
                  <c:v>252</c:v>
                </c:pt>
                <c:pt idx="449" formatCode="General">
                  <c:v>251</c:v>
                </c:pt>
                <c:pt idx="450" formatCode="General">
                  <c:v>250</c:v>
                </c:pt>
                <c:pt idx="451" formatCode="General">
                  <c:v>249</c:v>
                </c:pt>
                <c:pt idx="452" formatCode="General">
                  <c:v>248</c:v>
                </c:pt>
                <c:pt idx="453" formatCode="General">
                  <c:v>247</c:v>
                </c:pt>
                <c:pt idx="454" formatCode="General">
                  <c:v>246</c:v>
                </c:pt>
                <c:pt idx="455" formatCode="General">
                  <c:v>245</c:v>
                </c:pt>
                <c:pt idx="456" formatCode="General">
                  <c:v>244</c:v>
                </c:pt>
                <c:pt idx="457" formatCode="General">
                  <c:v>243</c:v>
                </c:pt>
                <c:pt idx="458" formatCode="General">
                  <c:v>242</c:v>
                </c:pt>
                <c:pt idx="459" formatCode="General">
                  <c:v>241</c:v>
                </c:pt>
                <c:pt idx="460" formatCode="General">
                  <c:v>240</c:v>
                </c:pt>
                <c:pt idx="461" formatCode="General">
                  <c:v>239</c:v>
                </c:pt>
                <c:pt idx="462" formatCode="General">
                  <c:v>238</c:v>
                </c:pt>
                <c:pt idx="463" formatCode="General">
                  <c:v>237</c:v>
                </c:pt>
                <c:pt idx="464" formatCode="General">
                  <c:v>236</c:v>
                </c:pt>
                <c:pt idx="465" formatCode="General">
                  <c:v>235</c:v>
                </c:pt>
                <c:pt idx="466" formatCode="General">
                  <c:v>234</c:v>
                </c:pt>
                <c:pt idx="467" formatCode="General">
                  <c:v>233</c:v>
                </c:pt>
                <c:pt idx="468" formatCode="General">
                  <c:v>232</c:v>
                </c:pt>
                <c:pt idx="469" formatCode="General">
                  <c:v>231</c:v>
                </c:pt>
                <c:pt idx="470" formatCode="General">
                  <c:v>230</c:v>
                </c:pt>
                <c:pt idx="471" formatCode="General">
                  <c:v>229</c:v>
                </c:pt>
                <c:pt idx="472" formatCode="General">
                  <c:v>228</c:v>
                </c:pt>
                <c:pt idx="473" formatCode="General">
                  <c:v>227</c:v>
                </c:pt>
                <c:pt idx="474" formatCode="General">
                  <c:v>226</c:v>
                </c:pt>
                <c:pt idx="475" formatCode="General">
                  <c:v>225</c:v>
                </c:pt>
                <c:pt idx="476" formatCode="General">
                  <c:v>224</c:v>
                </c:pt>
              </c:numCache>
            </c:numRef>
          </c:xVal>
          <c:yVal>
            <c:numRef>
              <c:f>Excitation!$F$2:$F$478</c:f>
              <c:numCache>
                <c:formatCode>General</c:formatCode>
                <c:ptCount val="477"/>
                <c:pt idx="0">
                  <c:v>571.20000000000005</c:v>
                </c:pt>
                <c:pt idx="1">
                  <c:v>631.20000000000005</c:v>
                </c:pt>
                <c:pt idx="2">
                  <c:v>590.40000000000009</c:v>
                </c:pt>
                <c:pt idx="3">
                  <c:v>609.6</c:v>
                </c:pt>
                <c:pt idx="4">
                  <c:v>576</c:v>
                </c:pt>
                <c:pt idx="5">
                  <c:v>595.20000000000005</c:v>
                </c:pt>
                <c:pt idx="6">
                  <c:v>621.6</c:v>
                </c:pt>
                <c:pt idx="7">
                  <c:v>637.20000000000005</c:v>
                </c:pt>
                <c:pt idx="8">
                  <c:v>636</c:v>
                </c:pt>
                <c:pt idx="9">
                  <c:v>594</c:v>
                </c:pt>
                <c:pt idx="10">
                  <c:v>603.6</c:v>
                </c:pt>
                <c:pt idx="11">
                  <c:v>678</c:v>
                </c:pt>
                <c:pt idx="12">
                  <c:v>637.20000000000005</c:v>
                </c:pt>
                <c:pt idx="13">
                  <c:v>596.40000000000009</c:v>
                </c:pt>
                <c:pt idx="14">
                  <c:v>522</c:v>
                </c:pt>
                <c:pt idx="15">
                  <c:v>618.00000000000011</c:v>
                </c:pt>
                <c:pt idx="16">
                  <c:v>588</c:v>
                </c:pt>
                <c:pt idx="17">
                  <c:v>675.6</c:v>
                </c:pt>
                <c:pt idx="18">
                  <c:v>711.6</c:v>
                </c:pt>
                <c:pt idx="19">
                  <c:v>719.99999999999989</c:v>
                </c:pt>
                <c:pt idx="20">
                  <c:v>620.4</c:v>
                </c:pt>
                <c:pt idx="21">
                  <c:v>625.19999999999993</c:v>
                </c:pt>
                <c:pt idx="22">
                  <c:v>694.8</c:v>
                </c:pt>
                <c:pt idx="23">
                  <c:v>572.4</c:v>
                </c:pt>
                <c:pt idx="24">
                  <c:v>652.79999999999995</c:v>
                </c:pt>
                <c:pt idx="25">
                  <c:v>631.20000000000005</c:v>
                </c:pt>
                <c:pt idx="26">
                  <c:v>650.4</c:v>
                </c:pt>
                <c:pt idx="27">
                  <c:v>709.2</c:v>
                </c:pt>
                <c:pt idx="28">
                  <c:v>705.6</c:v>
                </c:pt>
                <c:pt idx="29">
                  <c:v>708</c:v>
                </c:pt>
                <c:pt idx="30">
                  <c:v>776.4</c:v>
                </c:pt>
                <c:pt idx="31">
                  <c:v>778.8</c:v>
                </c:pt>
                <c:pt idx="32">
                  <c:v>760.80000000000007</c:v>
                </c:pt>
                <c:pt idx="33">
                  <c:v>739.2</c:v>
                </c:pt>
                <c:pt idx="34">
                  <c:v>656.4</c:v>
                </c:pt>
                <c:pt idx="35">
                  <c:v>702</c:v>
                </c:pt>
                <c:pt idx="36">
                  <c:v>800.4</c:v>
                </c:pt>
                <c:pt idx="37">
                  <c:v>783.6</c:v>
                </c:pt>
                <c:pt idx="38">
                  <c:v>796.8</c:v>
                </c:pt>
                <c:pt idx="39">
                  <c:v>772.80000000000007</c:v>
                </c:pt>
                <c:pt idx="40">
                  <c:v>802.8</c:v>
                </c:pt>
                <c:pt idx="41">
                  <c:v>800.4</c:v>
                </c:pt>
                <c:pt idx="42">
                  <c:v>768.00000000000011</c:v>
                </c:pt>
                <c:pt idx="43">
                  <c:v>819.6</c:v>
                </c:pt>
                <c:pt idx="44">
                  <c:v>838.8</c:v>
                </c:pt>
                <c:pt idx="45">
                  <c:v>840</c:v>
                </c:pt>
                <c:pt idx="46">
                  <c:v>831.6</c:v>
                </c:pt>
                <c:pt idx="47">
                  <c:v>787.2</c:v>
                </c:pt>
                <c:pt idx="48">
                  <c:v>859.19999999999993</c:v>
                </c:pt>
                <c:pt idx="49">
                  <c:v>862.80000000000007</c:v>
                </c:pt>
                <c:pt idx="50">
                  <c:v>848.4</c:v>
                </c:pt>
                <c:pt idx="51">
                  <c:v>894</c:v>
                </c:pt>
                <c:pt idx="52">
                  <c:v>921.6</c:v>
                </c:pt>
                <c:pt idx="53">
                  <c:v>891.59999999999991</c:v>
                </c:pt>
                <c:pt idx="54">
                  <c:v>859.19999999999993</c:v>
                </c:pt>
                <c:pt idx="55">
                  <c:v>888</c:v>
                </c:pt>
                <c:pt idx="56">
                  <c:v>937.2</c:v>
                </c:pt>
                <c:pt idx="57">
                  <c:v>939.59999999999991</c:v>
                </c:pt>
                <c:pt idx="58">
                  <c:v>898.8</c:v>
                </c:pt>
                <c:pt idx="59">
                  <c:v>945.59999999999991</c:v>
                </c:pt>
                <c:pt idx="60">
                  <c:v>946.8</c:v>
                </c:pt>
                <c:pt idx="61">
                  <c:v>916.80000000000007</c:v>
                </c:pt>
                <c:pt idx="62">
                  <c:v>962.4</c:v>
                </c:pt>
                <c:pt idx="63">
                  <c:v>960</c:v>
                </c:pt>
                <c:pt idx="64">
                  <c:v>978</c:v>
                </c:pt>
                <c:pt idx="65">
                  <c:v>985.2</c:v>
                </c:pt>
                <c:pt idx="66">
                  <c:v>973.19999999999993</c:v>
                </c:pt>
                <c:pt idx="67">
                  <c:v>988.8</c:v>
                </c:pt>
                <c:pt idx="68">
                  <c:v>1044</c:v>
                </c:pt>
                <c:pt idx="69">
                  <c:v>1038</c:v>
                </c:pt>
                <c:pt idx="70">
                  <c:v>1040.4000000000001</c:v>
                </c:pt>
                <c:pt idx="71">
                  <c:v>1059.5999999999999</c:v>
                </c:pt>
                <c:pt idx="72">
                  <c:v>1104</c:v>
                </c:pt>
                <c:pt idx="73">
                  <c:v>1105.2</c:v>
                </c:pt>
                <c:pt idx="74">
                  <c:v>1057.2</c:v>
                </c:pt>
                <c:pt idx="75">
                  <c:v>1113.5999999999999</c:v>
                </c:pt>
                <c:pt idx="76">
                  <c:v>1161.5999999999999</c:v>
                </c:pt>
                <c:pt idx="77">
                  <c:v>1165.2</c:v>
                </c:pt>
                <c:pt idx="78">
                  <c:v>1200</c:v>
                </c:pt>
                <c:pt idx="79">
                  <c:v>1177.2</c:v>
                </c:pt>
                <c:pt idx="80">
                  <c:v>1196.4000000000001</c:v>
                </c:pt>
                <c:pt idx="81">
                  <c:v>1218</c:v>
                </c:pt>
                <c:pt idx="82">
                  <c:v>1210.8</c:v>
                </c:pt>
                <c:pt idx="83">
                  <c:v>1136.4000000000001</c:v>
                </c:pt>
                <c:pt idx="84">
                  <c:v>1136.4000000000001</c:v>
                </c:pt>
                <c:pt idx="85">
                  <c:v>1204.8</c:v>
                </c:pt>
                <c:pt idx="86">
                  <c:v>1269.5999999999999</c:v>
                </c:pt>
                <c:pt idx="87">
                  <c:v>1278</c:v>
                </c:pt>
                <c:pt idx="88">
                  <c:v>1308</c:v>
                </c:pt>
                <c:pt idx="89">
                  <c:v>1322.3999999999999</c:v>
                </c:pt>
                <c:pt idx="90">
                  <c:v>1310.4000000000001</c:v>
                </c:pt>
                <c:pt idx="91">
                  <c:v>1330.8</c:v>
                </c:pt>
                <c:pt idx="92">
                  <c:v>1378.8000000000002</c:v>
                </c:pt>
                <c:pt idx="93">
                  <c:v>1350</c:v>
                </c:pt>
                <c:pt idx="94">
                  <c:v>1345.2</c:v>
                </c:pt>
                <c:pt idx="95">
                  <c:v>1401.6</c:v>
                </c:pt>
                <c:pt idx="96">
                  <c:v>1406.4</c:v>
                </c:pt>
                <c:pt idx="97">
                  <c:v>1422</c:v>
                </c:pt>
                <c:pt idx="98">
                  <c:v>1450.8</c:v>
                </c:pt>
                <c:pt idx="99">
                  <c:v>1460.4</c:v>
                </c:pt>
                <c:pt idx="100">
                  <c:v>1446</c:v>
                </c:pt>
                <c:pt idx="101">
                  <c:v>1432.8</c:v>
                </c:pt>
                <c:pt idx="102">
                  <c:v>1449.6000000000001</c:v>
                </c:pt>
                <c:pt idx="103">
                  <c:v>1480.8000000000002</c:v>
                </c:pt>
                <c:pt idx="104">
                  <c:v>1524</c:v>
                </c:pt>
                <c:pt idx="105">
                  <c:v>1563.6</c:v>
                </c:pt>
                <c:pt idx="106">
                  <c:v>1570.8</c:v>
                </c:pt>
                <c:pt idx="107">
                  <c:v>1574.4</c:v>
                </c:pt>
                <c:pt idx="108">
                  <c:v>1594.8000000000002</c:v>
                </c:pt>
                <c:pt idx="109">
                  <c:v>1618.8</c:v>
                </c:pt>
                <c:pt idx="110">
                  <c:v>1636.8</c:v>
                </c:pt>
                <c:pt idx="111">
                  <c:v>1637.9999999999998</c:v>
                </c:pt>
                <c:pt idx="112">
                  <c:v>1645.2</c:v>
                </c:pt>
                <c:pt idx="113">
                  <c:v>1666.8</c:v>
                </c:pt>
                <c:pt idx="114">
                  <c:v>1678.8000000000002</c:v>
                </c:pt>
                <c:pt idx="115">
                  <c:v>1712.4</c:v>
                </c:pt>
                <c:pt idx="116">
                  <c:v>1755.6000000000001</c:v>
                </c:pt>
                <c:pt idx="117">
                  <c:v>1772.4</c:v>
                </c:pt>
                <c:pt idx="118">
                  <c:v>1766.4</c:v>
                </c:pt>
                <c:pt idx="119">
                  <c:v>1765.2</c:v>
                </c:pt>
                <c:pt idx="120">
                  <c:v>1855.2</c:v>
                </c:pt>
                <c:pt idx="121">
                  <c:v>1899.6</c:v>
                </c:pt>
                <c:pt idx="122">
                  <c:v>1880.4</c:v>
                </c:pt>
                <c:pt idx="123">
                  <c:v>1921.2</c:v>
                </c:pt>
                <c:pt idx="124">
                  <c:v>1928.3999999999999</c:v>
                </c:pt>
                <c:pt idx="125">
                  <c:v>1950</c:v>
                </c:pt>
                <c:pt idx="126">
                  <c:v>1992</c:v>
                </c:pt>
                <c:pt idx="127">
                  <c:v>2025.6000000000001</c:v>
                </c:pt>
                <c:pt idx="128">
                  <c:v>2059.2000000000003</c:v>
                </c:pt>
                <c:pt idx="129">
                  <c:v>2060.4</c:v>
                </c:pt>
                <c:pt idx="130">
                  <c:v>2113.1999999999998</c:v>
                </c:pt>
                <c:pt idx="131">
                  <c:v>2178</c:v>
                </c:pt>
                <c:pt idx="132">
                  <c:v>2208</c:v>
                </c:pt>
                <c:pt idx="133">
                  <c:v>2224.8000000000002</c:v>
                </c:pt>
                <c:pt idx="134">
                  <c:v>2275.1999999999998</c:v>
                </c:pt>
                <c:pt idx="135">
                  <c:v>2338.8000000000002</c:v>
                </c:pt>
                <c:pt idx="136">
                  <c:v>2374.7999999999997</c:v>
                </c:pt>
                <c:pt idx="137">
                  <c:v>2412</c:v>
                </c:pt>
                <c:pt idx="138">
                  <c:v>2488.7999999999997</c:v>
                </c:pt>
                <c:pt idx="139">
                  <c:v>2510.4</c:v>
                </c:pt>
                <c:pt idx="140">
                  <c:v>2508</c:v>
                </c:pt>
                <c:pt idx="141">
                  <c:v>2593.2000000000003</c:v>
                </c:pt>
                <c:pt idx="142">
                  <c:v>2666.4</c:v>
                </c:pt>
                <c:pt idx="143">
                  <c:v>2733.6</c:v>
                </c:pt>
                <c:pt idx="144">
                  <c:v>2772</c:v>
                </c:pt>
                <c:pt idx="145">
                  <c:v>2822.4</c:v>
                </c:pt>
                <c:pt idx="146">
                  <c:v>2916</c:v>
                </c:pt>
                <c:pt idx="147">
                  <c:v>3002.3999999999996</c:v>
                </c:pt>
                <c:pt idx="148">
                  <c:v>3106.8</c:v>
                </c:pt>
                <c:pt idx="149">
                  <c:v>3198</c:v>
                </c:pt>
                <c:pt idx="150">
                  <c:v>3307.2000000000003</c:v>
                </c:pt>
                <c:pt idx="151">
                  <c:v>3447.6000000000004</c:v>
                </c:pt>
                <c:pt idx="152">
                  <c:v>3581.9999999999995</c:v>
                </c:pt>
                <c:pt idx="153">
                  <c:v>3739.2</c:v>
                </c:pt>
                <c:pt idx="154">
                  <c:v>3907.2000000000003</c:v>
                </c:pt>
                <c:pt idx="155">
                  <c:v>4086</c:v>
                </c:pt>
                <c:pt idx="156">
                  <c:v>4318.8</c:v>
                </c:pt>
                <c:pt idx="157">
                  <c:v>4528.8</c:v>
                </c:pt>
                <c:pt idx="158">
                  <c:v>4718.3999999999996</c:v>
                </c:pt>
                <c:pt idx="159">
                  <c:v>4903.2</c:v>
                </c:pt>
                <c:pt idx="160">
                  <c:v>5143.2</c:v>
                </c:pt>
                <c:pt idx="161">
                  <c:v>5374.8</c:v>
                </c:pt>
                <c:pt idx="162">
                  <c:v>5648.4000000000005</c:v>
                </c:pt>
                <c:pt idx="163">
                  <c:v>5896.8</c:v>
                </c:pt>
                <c:pt idx="164">
                  <c:v>6171.6</c:v>
                </c:pt>
                <c:pt idx="165">
                  <c:v>6424.8</c:v>
                </c:pt>
                <c:pt idx="166">
                  <c:v>6639.5999999999995</c:v>
                </c:pt>
                <c:pt idx="167">
                  <c:v>6955.2</c:v>
                </c:pt>
                <c:pt idx="168">
                  <c:v>7240.8</c:v>
                </c:pt>
                <c:pt idx="169">
                  <c:v>7506</c:v>
                </c:pt>
                <c:pt idx="170">
                  <c:v>7800</c:v>
                </c:pt>
                <c:pt idx="171">
                  <c:v>8059.2</c:v>
                </c:pt>
                <c:pt idx="172">
                  <c:v>8295.6</c:v>
                </c:pt>
                <c:pt idx="173">
                  <c:v>8551.2000000000007</c:v>
                </c:pt>
                <c:pt idx="174">
                  <c:v>8797.1999999999989</c:v>
                </c:pt>
                <c:pt idx="175">
                  <c:v>9012</c:v>
                </c:pt>
                <c:pt idx="176">
                  <c:v>9226.7999999999993</c:v>
                </c:pt>
                <c:pt idx="177">
                  <c:v>9483.6</c:v>
                </c:pt>
                <c:pt idx="178">
                  <c:v>9705.6</c:v>
                </c:pt>
                <c:pt idx="179">
                  <c:v>9933.6</c:v>
                </c:pt>
                <c:pt idx="180">
                  <c:v>10102.799999999999</c:v>
                </c:pt>
                <c:pt idx="181">
                  <c:v>10273.199999999999</c:v>
                </c:pt>
                <c:pt idx="182">
                  <c:v>10478.4</c:v>
                </c:pt>
                <c:pt idx="183">
                  <c:v>10654.8</c:v>
                </c:pt>
                <c:pt idx="184">
                  <c:v>10826.400000000001</c:v>
                </c:pt>
                <c:pt idx="185">
                  <c:v>11014.8</c:v>
                </c:pt>
                <c:pt idx="186">
                  <c:v>11247.599999999999</c:v>
                </c:pt>
                <c:pt idx="187">
                  <c:v>11491.199999999999</c:v>
                </c:pt>
                <c:pt idx="188">
                  <c:v>11679.6</c:v>
                </c:pt>
                <c:pt idx="189">
                  <c:v>11872.8</c:v>
                </c:pt>
                <c:pt idx="190">
                  <c:v>12128.4</c:v>
                </c:pt>
                <c:pt idx="191">
                  <c:v>12402</c:v>
                </c:pt>
                <c:pt idx="192">
                  <c:v>12662.400000000001</c:v>
                </c:pt>
                <c:pt idx="193">
                  <c:v>12843.6</c:v>
                </c:pt>
                <c:pt idx="194">
                  <c:v>13122</c:v>
                </c:pt>
                <c:pt idx="195">
                  <c:v>13466.4</c:v>
                </c:pt>
                <c:pt idx="196">
                  <c:v>13723.2</c:v>
                </c:pt>
                <c:pt idx="197">
                  <c:v>14106</c:v>
                </c:pt>
                <c:pt idx="198">
                  <c:v>14382.000000000002</c:v>
                </c:pt>
                <c:pt idx="199">
                  <c:v>14746.8</c:v>
                </c:pt>
                <c:pt idx="200">
                  <c:v>15171.6</c:v>
                </c:pt>
                <c:pt idx="201">
                  <c:v>15528</c:v>
                </c:pt>
                <c:pt idx="202">
                  <c:v>15772.8</c:v>
                </c:pt>
                <c:pt idx="203">
                  <c:v>16191.6</c:v>
                </c:pt>
                <c:pt idx="204">
                  <c:v>16545.599999999999</c:v>
                </c:pt>
                <c:pt idx="205">
                  <c:v>16906.8</c:v>
                </c:pt>
                <c:pt idx="206">
                  <c:v>17240.399999999998</c:v>
                </c:pt>
                <c:pt idx="207">
                  <c:v>17641.2</c:v>
                </c:pt>
                <c:pt idx="208">
                  <c:v>17917.2</c:v>
                </c:pt>
                <c:pt idx="209">
                  <c:v>18360</c:v>
                </c:pt>
                <c:pt idx="210">
                  <c:v>18718.8</c:v>
                </c:pt>
                <c:pt idx="211">
                  <c:v>19027.199999999997</c:v>
                </c:pt>
                <c:pt idx="212">
                  <c:v>19352.399999999998</c:v>
                </c:pt>
                <c:pt idx="213">
                  <c:v>19710</c:v>
                </c:pt>
                <c:pt idx="214">
                  <c:v>20031.599999999999</c:v>
                </c:pt>
                <c:pt idx="215">
                  <c:v>20379.600000000002</c:v>
                </c:pt>
                <c:pt idx="216">
                  <c:v>20767.199999999997</c:v>
                </c:pt>
                <c:pt idx="217">
                  <c:v>21061.200000000001</c:v>
                </c:pt>
                <c:pt idx="218">
                  <c:v>21369.600000000002</c:v>
                </c:pt>
                <c:pt idx="219">
                  <c:v>21709.200000000001</c:v>
                </c:pt>
                <c:pt idx="220">
                  <c:v>22029.599999999999</c:v>
                </c:pt>
                <c:pt idx="221">
                  <c:v>22496.400000000001</c:v>
                </c:pt>
                <c:pt idx="222">
                  <c:v>22789.200000000001</c:v>
                </c:pt>
                <c:pt idx="223">
                  <c:v>23132.399999999998</c:v>
                </c:pt>
                <c:pt idx="224">
                  <c:v>23569.199999999997</c:v>
                </c:pt>
                <c:pt idx="225">
                  <c:v>23882.399999999998</c:v>
                </c:pt>
                <c:pt idx="226">
                  <c:v>24278.400000000001</c:v>
                </c:pt>
                <c:pt idx="227">
                  <c:v>24679.200000000001</c:v>
                </c:pt>
                <c:pt idx="228">
                  <c:v>25124.400000000001</c:v>
                </c:pt>
                <c:pt idx="229">
                  <c:v>25522.799999999999</c:v>
                </c:pt>
                <c:pt idx="230">
                  <c:v>25908.000000000004</c:v>
                </c:pt>
                <c:pt idx="231">
                  <c:v>26372.400000000001</c:v>
                </c:pt>
                <c:pt idx="232">
                  <c:v>26791.199999999997</c:v>
                </c:pt>
                <c:pt idx="233">
                  <c:v>27224.399999999998</c:v>
                </c:pt>
                <c:pt idx="234">
                  <c:v>27632.399999999998</c:v>
                </c:pt>
                <c:pt idx="235">
                  <c:v>28088.400000000001</c:v>
                </c:pt>
                <c:pt idx="236">
                  <c:v>28554</c:v>
                </c:pt>
                <c:pt idx="237">
                  <c:v>28960.799999999999</c:v>
                </c:pt>
                <c:pt idx="238">
                  <c:v>29400</c:v>
                </c:pt>
                <c:pt idx="239">
                  <c:v>29844</c:v>
                </c:pt>
                <c:pt idx="240">
                  <c:v>30277.200000000001</c:v>
                </c:pt>
                <c:pt idx="241">
                  <c:v>30678</c:v>
                </c:pt>
                <c:pt idx="242">
                  <c:v>31096.799999999999</c:v>
                </c:pt>
                <c:pt idx="243">
                  <c:v>31587.599999999999</c:v>
                </c:pt>
                <c:pt idx="244">
                  <c:v>31915.200000000001</c:v>
                </c:pt>
                <c:pt idx="245">
                  <c:v>32347.200000000001</c:v>
                </c:pt>
                <c:pt idx="246">
                  <c:v>32737.200000000001</c:v>
                </c:pt>
                <c:pt idx="247">
                  <c:v>33112.800000000003</c:v>
                </c:pt>
                <c:pt idx="248">
                  <c:v>33478.800000000003</c:v>
                </c:pt>
                <c:pt idx="249">
                  <c:v>33811.199999999997</c:v>
                </c:pt>
                <c:pt idx="250">
                  <c:v>34192.799999999996</c:v>
                </c:pt>
                <c:pt idx="251">
                  <c:v>34574.400000000001</c:v>
                </c:pt>
                <c:pt idx="252">
                  <c:v>34905.599999999999</c:v>
                </c:pt>
                <c:pt idx="253">
                  <c:v>35274</c:v>
                </c:pt>
                <c:pt idx="254">
                  <c:v>35746.800000000003</c:v>
                </c:pt>
                <c:pt idx="255">
                  <c:v>36160.800000000003</c:v>
                </c:pt>
                <c:pt idx="256">
                  <c:v>36588</c:v>
                </c:pt>
                <c:pt idx="257">
                  <c:v>37062</c:v>
                </c:pt>
                <c:pt idx="258">
                  <c:v>37595.999999999993</c:v>
                </c:pt>
                <c:pt idx="259">
                  <c:v>38214</c:v>
                </c:pt>
                <c:pt idx="260">
                  <c:v>38750.400000000001</c:v>
                </c:pt>
                <c:pt idx="261">
                  <c:v>39349.200000000004</c:v>
                </c:pt>
                <c:pt idx="262">
                  <c:v>40089.599999999999</c:v>
                </c:pt>
                <c:pt idx="263">
                  <c:v>40915.200000000004</c:v>
                </c:pt>
                <c:pt idx="264">
                  <c:v>41776.799999999996</c:v>
                </c:pt>
                <c:pt idx="265">
                  <c:v>42783.6</c:v>
                </c:pt>
                <c:pt idx="266">
                  <c:v>43924.799999999996</c:v>
                </c:pt>
                <c:pt idx="267">
                  <c:v>45103.200000000004</c:v>
                </c:pt>
                <c:pt idx="268">
                  <c:v>46508.4</c:v>
                </c:pt>
                <c:pt idx="269">
                  <c:v>48169.200000000004</c:v>
                </c:pt>
                <c:pt idx="270">
                  <c:v>49945.2</c:v>
                </c:pt>
                <c:pt idx="271">
                  <c:v>51993.599999999999</c:v>
                </c:pt>
                <c:pt idx="272">
                  <c:v>54366</c:v>
                </c:pt>
                <c:pt idx="273">
                  <c:v>57136.799999999996</c:v>
                </c:pt>
                <c:pt idx="274">
                  <c:v>60316.800000000003</c:v>
                </c:pt>
                <c:pt idx="275">
                  <c:v>63853.200000000004</c:v>
                </c:pt>
                <c:pt idx="276">
                  <c:v>68066.400000000009</c:v>
                </c:pt>
                <c:pt idx="277">
                  <c:v>72934.8</c:v>
                </c:pt>
                <c:pt idx="278">
                  <c:v>78555.599999999991</c:v>
                </c:pt>
                <c:pt idx="279">
                  <c:v>84958.8</c:v>
                </c:pt>
                <c:pt idx="280">
                  <c:v>92112</c:v>
                </c:pt>
                <c:pt idx="281">
                  <c:v>100168.8</c:v>
                </c:pt>
                <c:pt idx="282">
                  <c:v>109322.40000000001</c:v>
                </c:pt>
                <c:pt idx="283">
                  <c:v>119464.8</c:v>
                </c:pt>
                <c:pt idx="284">
                  <c:v>130581.59999999999</c:v>
                </c:pt>
                <c:pt idx="285">
                  <c:v>142689.60000000001</c:v>
                </c:pt>
                <c:pt idx="286">
                  <c:v>155758.79999999999</c:v>
                </c:pt>
                <c:pt idx="287">
                  <c:v>169708.79999999999</c:v>
                </c:pt>
                <c:pt idx="288">
                  <c:v>184395.6</c:v>
                </c:pt>
                <c:pt idx="289">
                  <c:v>199689.60000000001</c:v>
                </c:pt>
                <c:pt idx="290">
                  <c:v>215432.4</c:v>
                </c:pt>
                <c:pt idx="291">
                  <c:v>231434.4</c:v>
                </c:pt>
                <c:pt idx="292">
                  <c:v>247550.4</c:v>
                </c:pt>
                <c:pt idx="293">
                  <c:v>263792.39999999997</c:v>
                </c:pt>
                <c:pt idx="294">
                  <c:v>280128</c:v>
                </c:pt>
                <c:pt idx="295">
                  <c:v>296450.40000000002</c:v>
                </c:pt>
                <c:pt idx="296">
                  <c:v>312952.80000000005</c:v>
                </c:pt>
                <c:pt idx="297">
                  <c:v>329803.2</c:v>
                </c:pt>
                <c:pt idx="298">
                  <c:v>346978.8</c:v>
                </c:pt>
                <c:pt idx="299">
                  <c:v>364618.8</c:v>
                </c:pt>
                <c:pt idx="300">
                  <c:v>382672.8</c:v>
                </c:pt>
                <c:pt idx="301">
                  <c:v>401035.2</c:v>
                </c:pt>
                <c:pt idx="302">
                  <c:v>419769.60000000003</c:v>
                </c:pt>
                <c:pt idx="303">
                  <c:v>438566.40000000002</c:v>
                </c:pt>
                <c:pt idx="304">
                  <c:v>457539.6</c:v>
                </c:pt>
                <c:pt idx="305">
                  <c:v>476546.39999999997</c:v>
                </c:pt>
                <c:pt idx="306">
                  <c:v>495548.4</c:v>
                </c:pt>
                <c:pt idx="307">
                  <c:v>514686</c:v>
                </c:pt>
                <c:pt idx="308">
                  <c:v>533875.20000000007</c:v>
                </c:pt>
                <c:pt idx="309">
                  <c:v>553281.6</c:v>
                </c:pt>
                <c:pt idx="310">
                  <c:v>573146.4</c:v>
                </c:pt>
                <c:pt idx="311">
                  <c:v>593352</c:v>
                </c:pt>
                <c:pt idx="312">
                  <c:v>614053.20000000007</c:v>
                </c:pt>
                <c:pt idx="313">
                  <c:v>635306.39999999991</c:v>
                </c:pt>
                <c:pt idx="314">
                  <c:v>656887.19999999995</c:v>
                </c:pt>
                <c:pt idx="315">
                  <c:v>678967.20000000007</c:v>
                </c:pt>
                <c:pt idx="316">
                  <c:v>701482.8</c:v>
                </c:pt>
                <c:pt idx="317">
                  <c:v>724153.20000000007</c:v>
                </c:pt>
                <c:pt idx="318">
                  <c:v>746972.39999999991</c:v>
                </c:pt>
                <c:pt idx="319">
                  <c:v>769515.6</c:v>
                </c:pt>
                <c:pt idx="320">
                  <c:v>791612.39999999991</c:v>
                </c:pt>
                <c:pt idx="321">
                  <c:v>813079.2</c:v>
                </c:pt>
                <c:pt idx="322">
                  <c:v>833304</c:v>
                </c:pt>
                <c:pt idx="323">
                  <c:v>851894.4</c:v>
                </c:pt>
                <c:pt idx="324">
                  <c:v>869917.2</c:v>
                </c:pt>
                <c:pt idx="325">
                  <c:v>885314.4</c:v>
                </c:pt>
                <c:pt idx="326">
                  <c:v>896306.4</c:v>
                </c:pt>
                <c:pt idx="327">
                  <c:v>904700.39999999991</c:v>
                </c:pt>
                <c:pt idx="328">
                  <c:v>910520.39999999991</c:v>
                </c:pt>
                <c:pt idx="329">
                  <c:v>913274.4</c:v>
                </c:pt>
                <c:pt idx="330">
                  <c:v>913239.6</c:v>
                </c:pt>
                <c:pt idx="331">
                  <c:v>910818</c:v>
                </c:pt>
                <c:pt idx="332">
                  <c:v>906474</c:v>
                </c:pt>
                <c:pt idx="333">
                  <c:v>900243.6</c:v>
                </c:pt>
                <c:pt idx="334">
                  <c:v>892334.4</c:v>
                </c:pt>
                <c:pt idx="335">
                  <c:v>883719.6</c:v>
                </c:pt>
                <c:pt idx="336">
                  <c:v>874290</c:v>
                </c:pt>
                <c:pt idx="337">
                  <c:v>864655.20000000007</c:v>
                </c:pt>
                <c:pt idx="338">
                  <c:v>855249.6</c:v>
                </c:pt>
                <c:pt idx="339">
                  <c:v>846642</c:v>
                </c:pt>
                <c:pt idx="340">
                  <c:v>838719.6</c:v>
                </c:pt>
                <c:pt idx="341">
                  <c:v>832220.4</c:v>
                </c:pt>
                <c:pt idx="342">
                  <c:v>827470.8</c:v>
                </c:pt>
                <c:pt idx="343">
                  <c:v>824535.6</c:v>
                </c:pt>
                <c:pt idx="344">
                  <c:v>823772.4</c:v>
                </c:pt>
                <c:pt idx="345">
                  <c:v>825244.79999999993</c:v>
                </c:pt>
                <c:pt idx="346">
                  <c:v>829291.20000000007</c:v>
                </c:pt>
                <c:pt idx="347">
                  <c:v>836040</c:v>
                </c:pt>
                <c:pt idx="348">
                  <c:v>845364</c:v>
                </c:pt>
                <c:pt idx="349">
                  <c:v>857443.2</c:v>
                </c:pt>
                <c:pt idx="350">
                  <c:v>872905.2</c:v>
                </c:pt>
                <c:pt idx="351">
                  <c:v>891277.20000000007</c:v>
                </c:pt>
                <c:pt idx="352">
                  <c:v>912721.2</c:v>
                </c:pt>
                <c:pt idx="353">
                  <c:v>937494</c:v>
                </c:pt>
                <c:pt idx="354">
                  <c:v>964965.6</c:v>
                </c:pt>
                <c:pt idx="355">
                  <c:v>995913.6</c:v>
                </c:pt>
                <c:pt idx="356">
                  <c:v>1028901.6</c:v>
                </c:pt>
                <c:pt idx="357">
                  <c:v>1064976</c:v>
                </c:pt>
                <c:pt idx="358">
                  <c:v>1103322</c:v>
                </c:pt>
                <c:pt idx="359">
                  <c:v>1142596.8</c:v>
                </c:pt>
                <c:pt idx="360">
                  <c:v>1183270.8</c:v>
                </c:pt>
                <c:pt idx="361">
                  <c:v>1223044.8</c:v>
                </c:pt>
                <c:pt idx="362">
                  <c:v>1260764.4000000001</c:v>
                </c:pt>
                <c:pt idx="363">
                  <c:v>1295697.5999999999</c:v>
                </c:pt>
                <c:pt idx="364">
                  <c:v>1324176</c:v>
                </c:pt>
                <c:pt idx="365">
                  <c:v>1346876.4000000001</c:v>
                </c:pt>
                <c:pt idx="366">
                  <c:v>1361872.8</c:v>
                </c:pt>
                <c:pt idx="367">
                  <c:v>1370170.8</c:v>
                </c:pt>
                <c:pt idx="368">
                  <c:v>1372742.4000000001</c:v>
                </c:pt>
                <c:pt idx="369">
                  <c:v>1370312.4</c:v>
                </c:pt>
                <c:pt idx="370">
                  <c:v>1363333.2000000002</c:v>
                </c:pt>
                <c:pt idx="371">
                  <c:v>1354730.4</c:v>
                </c:pt>
                <c:pt idx="372">
                  <c:v>1346160</c:v>
                </c:pt>
                <c:pt idx="373">
                  <c:v>1336077.6000000001</c:v>
                </c:pt>
                <c:pt idx="374">
                  <c:v>1325163.6000000001</c:v>
                </c:pt>
                <c:pt idx="375">
                  <c:v>1315122.0000000002</c:v>
                </c:pt>
                <c:pt idx="376">
                  <c:v>1306070.4000000001</c:v>
                </c:pt>
                <c:pt idx="377">
                  <c:v>1296601.2</c:v>
                </c:pt>
                <c:pt idx="378">
                  <c:v>1287417.6000000001</c:v>
                </c:pt>
                <c:pt idx="379">
                  <c:v>1277979.6000000001</c:v>
                </c:pt>
                <c:pt idx="380">
                  <c:v>1269152.4000000001</c:v>
                </c:pt>
                <c:pt idx="381">
                  <c:v>1258932</c:v>
                </c:pt>
                <c:pt idx="382">
                  <c:v>1248137.9999999998</c:v>
                </c:pt>
                <c:pt idx="383">
                  <c:v>1238205.6000000001</c:v>
                </c:pt>
                <c:pt idx="384">
                  <c:v>1227237.6000000001</c:v>
                </c:pt>
                <c:pt idx="385">
                  <c:v>1215920.3999999999</c:v>
                </c:pt>
                <c:pt idx="386">
                  <c:v>1203803.9999999998</c:v>
                </c:pt>
                <c:pt idx="387">
                  <c:v>1191702</c:v>
                </c:pt>
                <c:pt idx="388">
                  <c:v>1180617.5999999999</c:v>
                </c:pt>
                <c:pt idx="389">
                  <c:v>1170292.8</c:v>
                </c:pt>
                <c:pt idx="390">
                  <c:v>1160956.8</c:v>
                </c:pt>
                <c:pt idx="391">
                  <c:v>1152625.2</c:v>
                </c:pt>
                <c:pt idx="392">
                  <c:v>1145394</c:v>
                </c:pt>
                <c:pt idx="393">
                  <c:v>1139018.3999999999</c:v>
                </c:pt>
                <c:pt idx="394">
                  <c:v>1133367.6000000001</c:v>
                </c:pt>
                <c:pt idx="395">
                  <c:v>1128646.8</c:v>
                </c:pt>
                <c:pt idx="396">
                  <c:v>1124502</c:v>
                </c:pt>
                <c:pt idx="397">
                  <c:v>1120856.3999999999</c:v>
                </c:pt>
                <c:pt idx="398">
                  <c:v>1117164</c:v>
                </c:pt>
                <c:pt idx="399">
                  <c:v>1113266.4000000001</c:v>
                </c:pt>
                <c:pt idx="400">
                  <c:v>1108782</c:v>
                </c:pt>
                <c:pt idx="401">
                  <c:v>1103893.2</c:v>
                </c:pt>
                <c:pt idx="402">
                  <c:v>1098698.3999999999</c:v>
                </c:pt>
                <c:pt idx="403">
                  <c:v>1093317.5999999999</c:v>
                </c:pt>
                <c:pt idx="404">
                  <c:v>1087950</c:v>
                </c:pt>
                <c:pt idx="405">
                  <c:v>1083058.8</c:v>
                </c:pt>
                <c:pt idx="406">
                  <c:v>1078706.3999999999</c:v>
                </c:pt>
                <c:pt idx="407">
                  <c:v>1075147.2</c:v>
                </c:pt>
                <c:pt idx="408">
                  <c:v>1072353.5999999999</c:v>
                </c:pt>
                <c:pt idx="409">
                  <c:v>1070040</c:v>
                </c:pt>
                <c:pt idx="410">
                  <c:v>1069038</c:v>
                </c:pt>
                <c:pt idx="411">
                  <c:v>1068294</c:v>
                </c:pt>
                <c:pt idx="412">
                  <c:v>1068301.2</c:v>
                </c:pt>
                <c:pt idx="413">
                  <c:v>1068878.3999999999</c:v>
                </c:pt>
                <c:pt idx="414">
                  <c:v>1069809.5999999999</c:v>
                </c:pt>
                <c:pt idx="415">
                  <c:v>1071140.3999999999</c:v>
                </c:pt>
                <c:pt idx="416">
                  <c:v>1073060.4000000001</c:v>
                </c:pt>
                <c:pt idx="417">
                  <c:v>1075425.6000000001</c:v>
                </c:pt>
                <c:pt idx="418">
                  <c:v>1078230</c:v>
                </c:pt>
                <c:pt idx="419">
                  <c:v>1081610.3999999999</c:v>
                </c:pt>
                <c:pt idx="420">
                  <c:v>1086422.4000000001</c:v>
                </c:pt>
                <c:pt idx="421">
                  <c:v>1092283.2</c:v>
                </c:pt>
                <c:pt idx="422">
                  <c:v>1099610.3999999999</c:v>
                </c:pt>
                <c:pt idx="423">
                  <c:v>1108623.6000000001</c:v>
                </c:pt>
                <c:pt idx="424">
                  <c:v>1120033.2</c:v>
                </c:pt>
                <c:pt idx="425">
                  <c:v>1133556</c:v>
                </c:pt>
                <c:pt idx="426">
                  <c:v>1149501.6000000001</c:v>
                </c:pt>
                <c:pt idx="427">
                  <c:v>1167465.5999999999</c:v>
                </c:pt>
                <c:pt idx="428">
                  <c:v>1187322</c:v>
                </c:pt>
                <c:pt idx="429">
                  <c:v>1209127.2</c:v>
                </c:pt>
                <c:pt idx="430">
                  <c:v>1232898</c:v>
                </c:pt>
                <c:pt idx="431">
                  <c:v>1258510.8</c:v>
                </c:pt>
                <c:pt idx="432">
                  <c:v>1285713.6000000001</c:v>
                </c:pt>
                <c:pt idx="433">
                  <c:v>1314834</c:v>
                </c:pt>
                <c:pt idx="434">
                  <c:v>1345454.4000000001</c:v>
                </c:pt>
                <c:pt idx="435">
                  <c:v>1377943.2</c:v>
                </c:pt>
                <c:pt idx="436">
                  <c:v>1412457.6</c:v>
                </c:pt>
                <c:pt idx="437">
                  <c:v>1448824.8</c:v>
                </c:pt>
                <c:pt idx="438">
                  <c:v>1486905.5999999999</c:v>
                </c:pt>
                <c:pt idx="439">
                  <c:v>1528161.6</c:v>
                </c:pt>
                <c:pt idx="440">
                  <c:v>1573172.4000000001</c:v>
                </c:pt>
                <c:pt idx="441">
                  <c:v>1622570.4</c:v>
                </c:pt>
                <c:pt idx="442">
                  <c:v>1677014.4000000001</c:v>
                </c:pt>
                <c:pt idx="443">
                  <c:v>1739308.8</c:v>
                </c:pt>
                <c:pt idx="444">
                  <c:v>1809673.2000000002</c:v>
                </c:pt>
                <c:pt idx="445">
                  <c:v>1888889.9999999998</c:v>
                </c:pt>
                <c:pt idx="446">
                  <c:v>1978964.4000000001</c:v>
                </c:pt>
                <c:pt idx="447">
                  <c:v>2079016.8</c:v>
                </c:pt>
                <c:pt idx="448">
                  <c:v>2188166.4</c:v>
                </c:pt>
                <c:pt idx="449">
                  <c:v>2306125.1999999997</c:v>
                </c:pt>
                <c:pt idx="450">
                  <c:v>2431696.7999999998</c:v>
                </c:pt>
                <c:pt idx="451">
                  <c:v>2561091.6</c:v>
                </c:pt>
                <c:pt idx="452">
                  <c:v>2690229.6</c:v>
                </c:pt>
                <c:pt idx="453">
                  <c:v>2814032.4</c:v>
                </c:pt>
                <c:pt idx="454">
                  <c:v>2932351.2</c:v>
                </c:pt>
                <c:pt idx="455">
                  <c:v>3038386.8</c:v>
                </c:pt>
                <c:pt idx="456">
                  <c:v>3139681.2</c:v>
                </c:pt>
                <c:pt idx="457">
                  <c:v>3234399.6</c:v>
                </c:pt>
                <c:pt idx="458">
                  <c:v>3322249.1999999997</c:v>
                </c:pt>
                <c:pt idx="459">
                  <c:v>3399493.2</c:v>
                </c:pt>
                <c:pt idx="460">
                  <c:v>3477387.5999999996</c:v>
                </c:pt>
                <c:pt idx="461">
                  <c:v>3547060.8000000003</c:v>
                </c:pt>
                <c:pt idx="462">
                  <c:v>3610981.2</c:v>
                </c:pt>
                <c:pt idx="463">
                  <c:v>3676798.8</c:v>
                </c:pt>
                <c:pt idx="464">
                  <c:v>3758020.8</c:v>
                </c:pt>
                <c:pt idx="465">
                  <c:v>3839883.6</c:v>
                </c:pt>
                <c:pt idx="466">
                  <c:v>3918777.6</c:v>
                </c:pt>
                <c:pt idx="467">
                  <c:v>4018952.4000000004</c:v>
                </c:pt>
                <c:pt idx="468">
                  <c:v>4154283.6</c:v>
                </c:pt>
                <c:pt idx="469">
                  <c:v>4275780</c:v>
                </c:pt>
                <c:pt idx="470">
                  <c:v>4408246.8</c:v>
                </c:pt>
                <c:pt idx="471">
                  <c:v>4547443.2</c:v>
                </c:pt>
                <c:pt idx="472">
                  <c:v>4656855.6000000006</c:v>
                </c:pt>
                <c:pt idx="473">
                  <c:v>4808805.5999999996</c:v>
                </c:pt>
                <c:pt idx="474">
                  <c:v>5065416</c:v>
                </c:pt>
                <c:pt idx="475">
                  <c:v>5446695.5999999996</c:v>
                </c:pt>
                <c:pt idx="476">
                  <c:v>5806515.6000000006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8B6-4D28-BE13-E0D884C7CA32}"/>
            </c:ext>
          </c:extLst>
        </c:ser>
        <c:ser>
          <c:idx val="0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Excitation!$H$2:$H$352</c:f>
              <c:numCache>
                <c:formatCode>General</c:formatCode>
                <c:ptCount val="351"/>
                <c:pt idx="0">
                  <c:v>250</c:v>
                </c:pt>
                <c:pt idx="1">
                  <c:v>251</c:v>
                </c:pt>
                <c:pt idx="2">
                  <c:v>252</c:v>
                </c:pt>
                <c:pt idx="3">
                  <c:v>253</c:v>
                </c:pt>
                <c:pt idx="4">
                  <c:v>254</c:v>
                </c:pt>
                <c:pt idx="5">
                  <c:v>255</c:v>
                </c:pt>
                <c:pt idx="6">
                  <c:v>256</c:v>
                </c:pt>
                <c:pt idx="7">
                  <c:v>257</c:v>
                </c:pt>
                <c:pt idx="8">
                  <c:v>258</c:v>
                </c:pt>
                <c:pt idx="9">
                  <c:v>259</c:v>
                </c:pt>
                <c:pt idx="10">
                  <c:v>260</c:v>
                </c:pt>
                <c:pt idx="11">
                  <c:v>261</c:v>
                </c:pt>
                <c:pt idx="12">
                  <c:v>262</c:v>
                </c:pt>
                <c:pt idx="13">
                  <c:v>263</c:v>
                </c:pt>
                <c:pt idx="14">
                  <c:v>264</c:v>
                </c:pt>
                <c:pt idx="15">
                  <c:v>265</c:v>
                </c:pt>
                <c:pt idx="16">
                  <c:v>266</c:v>
                </c:pt>
                <c:pt idx="17">
                  <c:v>267</c:v>
                </c:pt>
                <c:pt idx="18">
                  <c:v>268</c:v>
                </c:pt>
                <c:pt idx="19">
                  <c:v>269</c:v>
                </c:pt>
                <c:pt idx="20">
                  <c:v>270</c:v>
                </c:pt>
                <c:pt idx="21">
                  <c:v>271</c:v>
                </c:pt>
                <c:pt idx="22">
                  <c:v>272</c:v>
                </c:pt>
                <c:pt idx="23">
                  <c:v>273</c:v>
                </c:pt>
                <c:pt idx="24">
                  <c:v>274</c:v>
                </c:pt>
                <c:pt idx="25">
                  <c:v>275</c:v>
                </c:pt>
                <c:pt idx="26">
                  <c:v>276</c:v>
                </c:pt>
                <c:pt idx="27">
                  <c:v>277</c:v>
                </c:pt>
                <c:pt idx="28">
                  <c:v>278</c:v>
                </c:pt>
                <c:pt idx="29">
                  <c:v>279</c:v>
                </c:pt>
                <c:pt idx="30">
                  <c:v>280</c:v>
                </c:pt>
                <c:pt idx="31">
                  <c:v>281</c:v>
                </c:pt>
                <c:pt idx="32">
                  <c:v>282</c:v>
                </c:pt>
                <c:pt idx="33">
                  <c:v>283</c:v>
                </c:pt>
                <c:pt idx="34">
                  <c:v>284</c:v>
                </c:pt>
                <c:pt idx="35">
                  <c:v>285</c:v>
                </c:pt>
                <c:pt idx="36">
                  <c:v>286</c:v>
                </c:pt>
                <c:pt idx="37">
                  <c:v>287</c:v>
                </c:pt>
                <c:pt idx="38">
                  <c:v>288</c:v>
                </c:pt>
                <c:pt idx="39">
                  <c:v>289</c:v>
                </c:pt>
                <c:pt idx="40">
                  <c:v>290</c:v>
                </c:pt>
                <c:pt idx="41">
                  <c:v>291</c:v>
                </c:pt>
                <c:pt idx="42">
                  <c:v>292</c:v>
                </c:pt>
                <c:pt idx="43">
                  <c:v>293</c:v>
                </c:pt>
                <c:pt idx="44">
                  <c:v>294</c:v>
                </c:pt>
                <c:pt idx="45">
                  <c:v>295</c:v>
                </c:pt>
                <c:pt idx="46">
                  <c:v>296</c:v>
                </c:pt>
                <c:pt idx="47">
                  <c:v>297</c:v>
                </c:pt>
                <c:pt idx="48">
                  <c:v>298</c:v>
                </c:pt>
                <c:pt idx="49">
                  <c:v>299</c:v>
                </c:pt>
                <c:pt idx="50">
                  <c:v>300</c:v>
                </c:pt>
                <c:pt idx="51">
                  <c:v>301</c:v>
                </c:pt>
                <c:pt idx="52">
                  <c:v>302</c:v>
                </c:pt>
                <c:pt idx="53">
                  <c:v>303</c:v>
                </c:pt>
                <c:pt idx="54">
                  <c:v>304</c:v>
                </c:pt>
                <c:pt idx="55">
                  <c:v>305</c:v>
                </c:pt>
                <c:pt idx="56">
                  <c:v>306</c:v>
                </c:pt>
                <c:pt idx="57">
                  <c:v>307</c:v>
                </c:pt>
                <c:pt idx="58">
                  <c:v>308</c:v>
                </c:pt>
                <c:pt idx="59">
                  <c:v>309</c:v>
                </c:pt>
                <c:pt idx="60">
                  <c:v>310</c:v>
                </c:pt>
                <c:pt idx="61">
                  <c:v>311</c:v>
                </c:pt>
                <c:pt idx="62">
                  <c:v>312</c:v>
                </c:pt>
                <c:pt idx="63">
                  <c:v>313</c:v>
                </c:pt>
                <c:pt idx="64">
                  <c:v>314</c:v>
                </c:pt>
                <c:pt idx="65">
                  <c:v>315</c:v>
                </c:pt>
                <c:pt idx="66">
                  <c:v>316</c:v>
                </c:pt>
                <c:pt idx="67">
                  <c:v>317</c:v>
                </c:pt>
                <c:pt idx="68">
                  <c:v>318</c:v>
                </c:pt>
                <c:pt idx="69">
                  <c:v>319</c:v>
                </c:pt>
                <c:pt idx="70">
                  <c:v>320</c:v>
                </c:pt>
                <c:pt idx="71">
                  <c:v>321</c:v>
                </c:pt>
                <c:pt idx="72">
                  <c:v>322</c:v>
                </c:pt>
                <c:pt idx="73">
                  <c:v>323</c:v>
                </c:pt>
                <c:pt idx="74">
                  <c:v>324</c:v>
                </c:pt>
                <c:pt idx="75">
                  <c:v>325</c:v>
                </c:pt>
                <c:pt idx="76">
                  <c:v>326</c:v>
                </c:pt>
                <c:pt idx="77">
                  <c:v>327</c:v>
                </c:pt>
                <c:pt idx="78">
                  <c:v>328</c:v>
                </c:pt>
                <c:pt idx="79">
                  <c:v>329</c:v>
                </c:pt>
                <c:pt idx="80">
                  <c:v>330</c:v>
                </c:pt>
                <c:pt idx="81">
                  <c:v>331</c:v>
                </c:pt>
                <c:pt idx="82">
                  <c:v>332</c:v>
                </c:pt>
                <c:pt idx="83">
                  <c:v>333</c:v>
                </c:pt>
                <c:pt idx="84">
                  <c:v>334</c:v>
                </c:pt>
                <c:pt idx="85">
                  <c:v>335</c:v>
                </c:pt>
                <c:pt idx="86">
                  <c:v>336</c:v>
                </c:pt>
                <c:pt idx="87">
                  <c:v>337</c:v>
                </c:pt>
                <c:pt idx="88">
                  <c:v>338</c:v>
                </c:pt>
                <c:pt idx="89">
                  <c:v>339</c:v>
                </c:pt>
                <c:pt idx="90">
                  <c:v>340</c:v>
                </c:pt>
                <c:pt idx="91">
                  <c:v>341</c:v>
                </c:pt>
                <c:pt idx="92">
                  <c:v>342</c:v>
                </c:pt>
                <c:pt idx="93">
                  <c:v>343</c:v>
                </c:pt>
                <c:pt idx="94">
                  <c:v>344</c:v>
                </c:pt>
                <c:pt idx="95">
                  <c:v>345</c:v>
                </c:pt>
                <c:pt idx="96">
                  <c:v>346</c:v>
                </c:pt>
                <c:pt idx="97">
                  <c:v>347</c:v>
                </c:pt>
                <c:pt idx="98">
                  <c:v>348</c:v>
                </c:pt>
                <c:pt idx="99">
                  <c:v>349</c:v>
                </c:pt>
                <c:pt idx="100">
                  <c:v>350</c:v>
                </c:pt>
                <c:pt idx="101">
                  <c:v>351</c:v>
                </c:pt>
                <c:pt idx="102">
                  <c:v>352</c:v>
                </c:pt>
                <c:pt idx="103">
                  <c:v>353</c:v>
                </c:pt>
                <c:pt idx="104">
                  <c:v>354</c:v>
                </c:pt>
                <c:pt idx="105">
                  <c:v>355</c:v>
                </c:pt>
                <c:pt idx="106">
                  <c:v>356</c:v>
                </c:pt>
                <c:pt idx="107">
                  <c:v>357</c:v>
                </c:pt>
                <c:pt idx="108">
                  <c:v>358</c:v>
                </c:pt>
                <c:pt idx="109">
                  <c:v>359</c:v>
                </c:pt>
                <c:pt idx="110">
                  <c:v>360</c:v>
                </c:pt>
                <c:pt idx="111">
                  <c:v>361</c:v>
                </c:pt>
                <c:pt idx="112">
                  <c:v>362</c:v>
                </c:pt>
                <c:pt idx="113">
                  <c:v>363</c:v>
                </c:pt>
                <c:pt idx="114">
                  <c:v>364</c:v>
                </c:pt>
                <c:pt idx="115">
                  <c:v>365</c:v>
                </c:pt>
                <c:pt idx="116">
                  <c:v>366</c:v>
                </c:pt>
                <c:pt idx="117">
                  <c:v>367</c:v>
                </c:pt>
                <c:pt idx="118">
                  <c:v>368</c:v>
                </c:pt>
                <c:pt idx="119">
                  <c:v>369</c:v>
                </c:pt>
                <c:pt idx="120">
                  <c:v>370</c:v>
                </c:pt>
                <c:pt idx="121">
                  <c:v>371</c:v>
                </c:pt>
                <c:pt idx="122">
                  <c:v>372</c:v>
                </c:pt>
                <c:pt idx="123">
                  <c:v>373</c:v>
                </c:pt>
                <c:pt idx="124">
                  <c:v>374</c:v>
                </c:pt>
                <c:pt idx="125">
                  <c:v>375</c:v>
                </c:pt>
                <c:pt idx="126">
                  <c:v>376</c:v>
                </c:pt>
                <c:pt idx="127">
                  <c:v>377</c:v>
                </c:pt>
                <c:pt idx="128">
                  <c:v>378</c:v>
                </c:pt>
                <c:pt idx="129">
                  <c:v>379</c:v>
                </c:pt>
                <c:pt idx="130">
                  <c:v>380</c:v>
                </c:pt>
                <c:pt idx="131">
                  <c:v>381</c:v>
                </c:pt>
                <c:pt idx="132">
                  <c:v>382</c:v>
                </c:pt>
                <c:pt idx="133">
                  <c:v>383</c:v>
                </c:pt>
                <c:pt idx="134">
                  <c:v>384</c:v>
                </c:pt>
                <c:pt idx="135">
                  <c:v>385</c:v>
                </c:pt>
                <c:pt idx="136">
                  <c:v>386</c:v>
                </c:pt>
                <c:pt idx="137">
                  <c:v>387</c:v>
                </c:pt>
                <c:pt idx="138">
                  <c:v>388</c:v>
                </c:pt>
                <c:pt idx="139">
                  <c:v>389</c:v>
                </c:pt>
                <c:pt idx="140">
                  <c:v>390</c:v>
                </c:pt>
                <c:pt idx="141">
                  <c:v>391</c:v>
                </c:pt>
                <c:pt idx="142">
                  <c:v>392</c:v>
                </c:pt>
                <c:pt idx="143">
                  <c:v>393</c:v>
                </c:pt>
                <c:pt idx="144">
                  <c:v>394</c:v>
                </c:pt>
                <c:pt idx="145">
                  <c:v>395</c:v>
                </c:pt>
                <c:pt idx="146">
                  <c:v>396</c:v>
                </c:pt>
                <c:pt idx="147">
                  <c:v>397</c:v>
                </c:pt>
                <c:pt idx="148">
                  <c:v>398</c:v>
                </c:pt>
                <c:pt idx="149">
                  <c:v>399</c:v>
                </c:pt>
                <c:pt idx="150">
                  <c:v>400</c:v>
                </c:pt>
                <c:pt idx="151">
                  <c:v>401</c:v>
                </c:pt>
                <c:pt idx="152">
                  <c:v>402</c:v>
                </c:pt>
                <c:pt idx="153">
                  <c:v>403</c:v>
                </c:pt>
                <c:pt idx="154">
                  <c:v>404</c:v>
                </c:pt>
                <c:pt idx="155">
                  <c:v>405</c:v>
                </c:pt>
                <c:pt idx="156">
                  <c:v>406</c:v>
                </c:pt>
                <c:pt idx="157">
                  <c:v>407</c:v>
                </c:pt>
                <c:pt idx="158">
                  <c:v>408</c:v>
                </c:pt>
                <c:pt idx="159">
                  <c:v>409</c:v>
                </c:pt>
                <c:pt idx="160">
                  <c:v>410</c:v>
                </c:pt>
                <c:pt idx="161">
                  <c:v>411</c:v>
                </c:pt>
                <c:pt idx="162">
                  <c:v>412</c:v>
                </c:pt>
                <c:pt idx="163">
                  <c:v>413</c:v>
                </c:pt>
                <c:pt idx="164">
                  <c:v>414</c:v>
                </c:pt>
                <c:pt idx="165">
                  <c:v>415</c:v>
                </c:pt>
                <c:pt idx="166">
                  <c:v>416</c:v>
                </c:pt>
                <c:pt idx="167">
                  <c:v>417</c:v>
                </c:pt>
                <c:pt idx="168">
                  <c:v>418</c:v>
                </c:pt>
                <c:pt idx="169">
                  <c:v>419</c:v>
                </c:pt>
                <c:pt idx="170">
                  <c:v>420</c:v>
                </c:pt>
                <c:pt idx="171">
                  <c:v>421</c:v>
                </c:pt>
                <c:pt idx="172">
                  <c:v>422</c:v>
                </c:pt>
                <c:pt idx="173">
                  <c:v>423</c:v>
                </c:pt>
                <c:pt idx="174">
                  <c:v>424</c:v>
                </c:pt>
                <c:pt idx="175">
                  <c:v>425</c:v>
                </c:pt>
                <c:pt idx="176">
                  <c:v>426</c:v>
                </c:pt>
                <c:pt idx="177">
                  <c:v>427</c:v>
                </c:pt>
                <c:pt idx="178">
                  <c:v>428</c:v>
                </c:pt>
                <c:pt idx="179">
                  <c:v>429</c:v>
                </c:pt>
                <c:pt idx="180">
                  <c:v>430</c:v>
                </c:pt>
                <c:pt idx="181">
                  <c:v>431</c:v>
                </c:pt>
                <c:pt idx="182">
                  <c:v>432</c:v>
                </c:pt>
                <c:pt idx="183">
                  <c:v>433</c:v>
                </c:pt>
                <c:pt idx="184">
                  <c:v>434</c:v>
                </c:pt>
                <c:pt idx="185">
                  <c:v>435</c:v>
                </c:pt>
                <c:pt idx="186">
                  <c:v>436</c:v>
                </c:pt>
                <c:pt idx="187">
                  <c:v>437</c:v>
                </c:pt>
                <c:pt idx="188">
                  <c:v>438</c:v>
                </c:pt>
                <c:pt idx="189">
                  <c:v>439</c:v>
                </c:pt>
                <c:pt idx="190">
                  <c:v>440</c:v>
                </c:pt>
                <c:pt idx="191">
                  <c:v>441</c:v>
                </c:pt>
                <c:pt idx="192">
                  <c:v>442</c:v>
                </c:pt>
                <c:pt idx="193">
                  <c:v>443</c:v>
                </c:pt>
                <c:pt idx="194">
                  <c:v>444</c:v>
                </c:pt>
                <c:pt idx="195">
                  <c:v>445</c:v>
                </c:pt>
                <c:pt idx="196">
                  <c:v>446</c:v>
                </c:pt>
                <c:pt idx="197">
                  <c:v>447</c:v>
                </c:pt>
                <c:pt idx="198">
                  <c:v>448</c:v>
                </c:pt>
                <c:pt idx="199">
                  <c:v>449</c:v>
                </c:pt>
                <c:pt idx="200">
                  <c:v>450</c:v>
                </c:pt>
                <c:pt idx="201">
                  <c:v>451</c:v>
                </c:pt>
                <c:pt idx="202">
                  <c:v>452</c:v>
                </c:pt>
                <c:pt idx="203">
                  <c:v>453</c:v>
                </c:pt>
                <c:pt idx="204">
                  <c:v>454</c:v>
                </c:pt>
                <c:pt idx="205">
                  <c:v>455</c:v>
                </c:pt>
                <c:pt idx="206">
                  <c:v>456</c:v>
                </c:pt>
                <c:pt idx="207">
                  <c:v>457</c:v>
                </c:pt>
                <c:pt idx="208">
                  <c:v>458</c:v>
                </c:pt>
                <c:pt idx="209">
                  <c:v>459</c:v>
                </c:pt>
                <c:pt idx="210">
                  <c:v>460</c:v>
                </c:pt>
                <c:pt idx="211">
                  <c:v>461</c:v>
                </c:pt>
                <c:pt idx="212">
                  <c:v>462</c:v>
                </c:pt>
                <c:pt idx="213">
                  <c:v>463</c:v>
                </c:pt>
                <c:pt idx="214">
                  <c:v>464</c:v>
                </c:pt>
                <c:pt idx="215">
                  <c:v>465</c:v>
                </c:pt>
                <c:pt idx="216">
                  <c:v>466</c:v>
                </c:pt>
                <c:pt idx="217">
                  <c:v>467</c:v>
                </c:pt>
                <c:pt idx="218">
                  <c:v>468</c:v>
                </c:pt>
                <c:pt idx="219">
                  <c:v>469</c:v>
                </c:pt>
                <c:pt idx="220">
                  <c:v>470</c:v>
                </c:pt>
                <c:pt idx="221">
                  <c:v>471</c:v>
                </c:pt>
                <c:pt idx="222">
                  <c:v>472</c:v>
                </c:pt>
                <c:pt idx="223">
                  <c:v>473</c:v>
                </c:pt>
                <c:pt idx="224">
                  <c:v>474</c:v>
                </c:pt>
                <c:pt idx="225">
                  <c:v>475</c:v>
                </c:pt>
                <c:pt idx="226">
                  <c:v>476</c:v>
                </c:pt>
                <c:pt idx="227">
                  <c:v>477</c:v>
                </c:pt>
                <c:pt idx="228">
                  <c:v>478</c:v>
                </c:pt>
                <c:pt idx="229">
                  <c:v>479</c:v>
                </c:pt>
                <c:pt idx="230">
                  <c:v>480</c:v>
                </c:pt>
                <c:pt idx="231">
                  <c:v>481</c:v>
                </c:pt>
                <c:pt idx="232">
                  <c:v>482</c:v>
                </c:pt>
                <c:pt idx="233">
                  <c:v>483</c:v>
                </c:pt>
                <c:pt idx="234">
                  <c:v>484</c:v>
                </c:pt>
                <c:pt idx="235">
                  <c:v>485</c:v>
                </c:pt>
                <c:pt idx="236">
                  <c:v>486</c:v>
                </c:pt>
                <c:pt idx="237">
                  <c:v>487</c:v>
                </c:pt>
                <c:pt idx="238">
                  <c:v>488</c:v>
                </c:pt>
                <c:pt idx="239">
                  <c:v>489</c:v>
                </c:pt>
                <c:pt idx="240">
                  <c:v>490</c:v>
                </c:pt>
                <c:pt idx="241">
                  <c:v>491</c:v>
                </c:pt>
                <c:pt idx="242">
                  <c:v>492</c:v>
                </c:pt>
                <c:pt idx="243">
                  <c:v>493</c:v>
                </c:pt>
                <c:pt idx="244">
                  <c:v>494</c:v>
                </c:pt>
                <c:pt idx="245">
                  <c:v>495</c:v>
                </c:pt>
                <c:pt idx="246">
                  <c:v>496</c:v>
                </c:pt>
                <c:pt idx="247">
                  <c:v>497</c:v>
                </c:pt>
                <c:pt idx="248">
                  <c:v>498</c:v>
                </c:pt>
                <c:pt idx="249">
                  <c:v>499</c:v>
                </c:pt>
                <c:pt idx="250">
                  <c:v>500</c:v>
                </c:pt>
                <c:pt idx="251">
                  <c:v>501</c:v>
                </c:pt>
                <c:pt idx="252">
                  <c:v>502</c:v>
                </c:pt>
                <c:pt idx="253">
                  <c:v>503</c:v>
                </c:pt>
                <c:pt idx="254">
                  <c:v>504</c:v>
                </c:pt>
                <c:pt idx="255">
                  <c:v>505</c:v>
                </c:pt>
                <c:pt idx="256">
                  <c:v>506</c:v>
                </c:pt>
                <c:pt idx="257">
                  <c:v>507</c:v>
                </c:pt>
                <c:pt idx="258">
                  <c:v>508</c:v>
                </c:pt>
                <c:pt idx="259">
                  <c:v>509</c:v>
                </c:pt>
                <c:pt idx="260">
                  <c:v>510</c:v>
                </c:pt>
                <c:pt idx="261">
                  <c:v>511</c:v>
                </c:pt>
                <c:pt idx="262">
                  <c:v>512</c:v>
                </c:pt>
                <c:pt idx="263">
                  <c:v>513</c:v>
                </c:pt>
                <c:pt idx="264">
                  <c:v>514</c:v>
                </c:pt>
                <c:pt idx="265">
                  <c:v>515</c:v>
                </c:pt>
                <c:pt idx="266">
                  <c:v>516</c:v>
                </c:pt>
                <c:pt idx="267">
                  <c:v>517</c:v>
                </c:pt>
                <c:pt idx="268">
                  <c:v>518</c:v>
                </c:pt>
                <c:pt idx="269">
                  <c:v>519</c:v>
                </c:pt>
                <c:pt idx="270">
                  <c:v>520</c:v>
                </c:pt>
                <c:pt idx="271">
                  <c:v>521</c:v>
                </c:pt>
                <c:pt idx="272">
                  <c:v>522</c:v>
                </c:pt>
                <c:pt idx="273">
                  <c:v>523</c:v>
                </c:pt>
                <c:pt idx="274">
                  <c:v>524</c:v>
                </c:pt>
                <c:pt idx="275">
                  <c:v>525</c:v>
                </c:pt>
                <c:pt idx="276">
                  <c:v>526</c:v>
                </c:pt>
                <c:pt idx="277">
                  <c:v>527</c:v>
                </c:pt>
                <c:pt idx="278">
                  <c:v>528</c:v>
                </c:pt>
                <c:pt idx="279">
                  <c:v>529</c:v>
                </c:pt>
                <c:pt idx="280">
                  <c:v>530</c:v>
                </c:pt>
                <c:pt idx="281">
                  <c:v>531</c:v>
                </c:pt>
                <c:pt idx="282">
                  <c:v>532</c:v>
                </c:pt>
                <c:pt idx="283">
                  <c:v>533</c:v>
                </c:pt>
                <c:pt idx="284">
                  <c:v>534</c:v>
                </c:pt>
                <c:pt idx="285">
                  <c:v>535</c:v>
                </c:pt>
                <c:pt idx="286">
                  <c:v>536</c:v>
                </c:pt>
                <c:pt idx="287">
                  <c:v>537</c:v>
                </c:pt>
                <c:pt idx="288">
                  <c:v>538</c:v>
                </c:pt>
                <c:pt idx="289">
                  <c:v>539</c:v>
                </c:pt>
                <c:pt idx="290">
                  <c:v>540</c:v>
                </c:pt>
                <c:pt idx="291">
                  <c:v>541</c:v>
                </c:pt>
                <c:pt idx="292">
                  <c:v>542</c:v>
                </c:pt>
                <c:pt idx="293">
                  <c:v>543</c:v>
                </c:pt>
                <c:pt idx="294">
                  <c:v>544</c:v>
                </c:pt>
                <c:pt idx="295">
                  <c:v>545</c:v>
                </c:pt>
                <c:pt idx="296">
                  <c:v>546</c:v>
                </c:pt>
                <c:pt idx="297">
                  <c:v>547</c:v>
                </c:pt>
                <c:pt idx="298">
                  <c:v>548</c:v>
                </c:pt>
                <c:pt idx="299">
                  <c:v>549</c:v>
                </c:pt>
                <c:pt idx="300">
                  <c:v>550</c:v>
                </c:pt>
                <c:pt idx="301">
                  <c:v>551</c:v>
                </c:pt>
                <c:pt idx="302">
                  <c:v>552</c:v>
                </c:pt>
                <c:pt idx="303">
                  <c:v>553</c:v>
                </c:pt>
                <c:pt idx="304">
                  <c:v>554</c:v>
                </c:pt>
                <c:pt idx="305">
                  <c:v>555</c:v>
                </c:pt>
                <c:pt idx="306">
                  <c:v>556</c:v>
                </c:pt>
                <c:pt idx="307">
                  <c:v>557</c:v>
                </c:pt>
                <c:pt idx="308">
                  <c:v>558</c:v>
                </c:pt>
                <c:pt idx="309">
                  <c:v>559</c:v>
                </c:pt>
                <c:pt idx="310">
                  <c:v>560</c:v>
                </c:pt>
                <c:pt idx="311">
                  <c:v>561</c:v>
                </c:pt>
                <c:pt idx="312">
                  <c:v>562</c:v>
                </c:pt>
                <c:pt idx="313">
                  <c:v>563</c:v>
                </c:pt>
                <c:pt idx="314">
                  <c:v>564</c:v>
                </c:pt>
                <c:pt idx="315">
                  <c:v>565</c:v>
                </c:pt>
                <c:pt idx="316">
                  <c:v>566</c:v>
                </c:pt>
                <c:pt idx="317">
                  <c:v>567</c:v>
                </c:pt>
                <c:pt idx="318">
                  <c:v>568</c:v>
                </c:pt>
                <c:pt idx="319">
                  <c:v>569</c:v>
                </c:pt>
                <c:pt idx="320">
                  <c:v>570</c:v>
                </c:pt>
                <c:pt idx="321">
                  <c:v>571</c:v>
                </c:pt>
                <c:pt idx="322">
                  <c:v>572</c:v>
                </c:pt>
                <c:pt idx="323">
                  <c:v>573</c:v>
                </c:pt>
                <c:pt idx="324">
                  <c:v>574</c:v>
                </c:pt>
                <c:pt idx="325">
                  <c:v>575</c:v>
                </c:pt>
                <c:pt idx="326">
                  <c:v>576</c:v>
                </c:pt>
                <c:pt idx="327">
                  <c:v>577</c:v>
                </c:pt>
                <c:pt idx="328">
                  <c:v>578</c:v>
                </c:pt>
                <c:pt idx="329">
                  <c:v>579</c:v>
                </c:pt>
                <c:pt idx="330">
                  <c:v>580</c:v>
                </c:pt>
                <c:pt idx="331">
                  <c:v>581</c:v>
                </c:pt>
                <c:pt idx="332">
                  <c:v>582</c:v>
                </c:pt>
                <c:pt idx="333">
                  <c:v>583</c:v>
                </c:pt>
                <c:pt idx="334">
                  <c:v>584</c:v>
                </c:pt>
                <c:pt idx="335">
                  <c:v>585</c:v>
                </c:pt>
                <c:pt idx="336">
                  <c:v>586</c:v>
                </c:pt>
                <c:pt idx="337">
                  <c:v>587</c:v>
                </c:pt>
                <c:pt idx="338">
                  <c:v>588</c:v>
                </c:pt>
                <c:pt idx="339">
                  <c:v>589</c:v>
                </c:pt>
                <c:pt idx="340">
                  <c:v>590</c:v>
                </c:pt>
                <c:pt idx="341">
                  <c:v>591</c:v>
                </c:pt>
                <c:pt idx="342">
                  <c:v>592</c:v>
                </c:pt>
                <c:pt idx="343">
                  <c:v>593</c:v>
                </c:pt>
                <c:pt idx="344">
                  <c:v>594</c:v>
                </c:pt>
                <c:pt idx="345">
                  <c:v>595</c:v>
                </c:pt>
                <c:pt idx="346">
                  <c:v>596</c:v>
                </c:pt>
                <c:pt idx="347">
                  <c:v>597</c:v>
                </c:pt>
                <c:pt idx="348">
                  <c:v>598</c:v>
                </c:pt>
                <c:pt idx="349">
                  <c:v>599</c:v>
                </c:pt>
                <c:pt idx="350">
                  <c:v>600</c:v>
                </c:pt>
              </c:numCache>
            </c:numRef>
          </c:xVal>
          <c:yVal>
            <c:numRef>
              <c:f>Excitation!$J$2:$J$352</c:f>
              <c:numCache>
                <c:formatCode>General</c:formatCode>
                <c:ptCount val="351"/>
                <c:pt idx="0">
                  <c:v>1011666.401406</c:v>
                </c:pt>
                <c:pt idx="1">
                  <c:v>1025545.5146649999</c:v>
                </c:pt>
                <c:pt idx="2">
                  <c:v>1032828.0081549999</c:v>
                </c:pt>
                <c:pt idx="3">
                  <c:v>1040423.648428</c:v>
                </c:pt>
                <c:pt idx="4">
                  <c:v>1059922.270637</c:v>
                </c:pt>
                <c:pt idx="5">
                  <c:v>1083765.197779</c:v>
                </c:pt>
                <c:pt idx="6">
                  <c:v>1081547.0354500001</c:v>
                </c:pt>
                <c:pt idx="7">
                  <c:v>1096827.5593659999</c:v>
                </c:pt>
                <c:pt idx="8">
                  <c:v>1093815.8915560001</c:v>
                </c:pt>
                <c:pt idx="9">
                  <c:v>1107132.6428939998</c:v>
                </c:pt>
                <c:pt idx="10">
                  <c:v>1138074.7303239999</c:v>
                </c:pt>
                <c:pt idx="11">
                  <c:v>1126683.8770260001</c:v>
                </c:pt>
                <c:pt idx="12">
                  <c:v>1144299.030577</c:v>
                </c:pt>
                <c:pt idx="13">
                  <c:v>1157400.413318</c:v>
                </c:pt>
                <c:pt idx="14">
                  <c:v>1161869.6690499999</c:v>
                </c:pt>
                <c:pt idx="15">
                  <c:v>1156571.0364599999</c:v>
                </c:pt>
                <c:pt idx="16">
                  <c:v>1158279.9145229999</c:v>
                </c:pt>
                <c:pt idx="17">
                  <c:v>1173469.94205</c:v>
                </c:pt>
                <c:pt idx="18">
                  <c:v>1165782.190643</c:v>
                </c:pt>
                <c:pt idx="19">
                  <c:v>1164625.0414769999</c:v>
                </c:pt>
                <c:pt idx="20">
                  <c:v>1158523.9140949999</c:v>
                </c:pt>
                <c:pt idx="21">
                  <c:v>1180326.5579830001</c:v>
                </c:pt>
                <c:pt idx="22">
                  <c:v>1165857.7135849998</c:v>
                </c:pt>
                <c:pt idx="23">
                  <c:v>1148359.4591399999</c:v>
                </c:pt>
                <c:pt idx="24">
                  <c:v>1149195.9266469998</c:v>
                </c:pt>
                <c:pt idx="25">
                  <c:v>1159345.7426809999</c:v>
                </c:pt>
                <c:pt idx="26">
                  <c:v>1145903.6324419999</c:v>
                </c:pt>
                <c:pt idx="27">
                  <c:v>1144441.4795270001</c:v>
                </c:pt>
                <c:pt idx="28">
                  <c:v>1136876.4716389999</c:v>
                </c:pt>
                <c:pt idx="29">
                  <c:v>1114846.6117179999</c:v>
                </c:pt>
                <c:pt idx="30">
                  <c:v>1112805.0235950002</c:v>
                </c:pt>
                <c:pt idx="31">
                  <c:v>1111032.141722</c:v>
                </c:pt>
                <c:pt idx="32">
                  <c:v>1092281.5931229999</c:v>
                </c:pt>
                <c:pt idx="33">
                  <c:v>1082856.2513329999</c:v>
                </c:pt>
                <c:pt idx="34">
                  <c:v>1073579.505013</c:v>
                </c:pt>
                <c:pt idx="35">
                  <c:v>1059113.210428</c:v>
                </c:pt>
                <c:pt idx="36">
                  <c:v>1047564.6043039999</c:v>
                </c:pt>
                <c:pt idx="37">
                  <c:v>1042923.0791059999</c:v>
                </c:pt>
                <c:pt idx="38">
                  <c:v>1023939.480992</c:v>
                </c:pt>
                <c:pt idx="39">
                  <c:v>1027971.6956239999</c:v>
                </c:pt>
                <c:pt idx="40">
                  <c:v>1013832.1995529999</c:v>
                </c:pt>
                <c:pt idx="41">
                  <c:v>1009132.7102879999</c:v>
                </c:pt>
                <c:pt idx="42">
                  <c:v>1003843.7386789999</c:v>
                </c:pt>
                <c:pt idx="43">
                  <c:v>994936.66432900005</c:v>
                </c:pt>
                <c:pt idx="44">
                  <c:v>991840.9660459999</c:v>
                </c:pt>
                <c:pt idx="45">
                  <c:v>984768.49800200004</c:v>
                </c:pt>
                <c:pt idx="46">
                  <c:v>979891.97364400001</c:v>
                </c:pt>
                <c:pt idx="47">
                  <c:v>975731.78457600006</c:v>
                </c:pt>
                <c:pt idx="48">
                  <c:v>973977.70667500002</c:v>
                </c:pt>
                <c:pt idx="49">
                  <c:v>970481.76952099998</c:v>
                </c:pt>
                <c:pt idx="50">
                  <c:v>976752.91329099995</c:v>
                </c:pt>
                <c:pt idx="51">
                  <c:v>965084.26965700008</c:v>
                </c:pt>
                <c:pt idx="52">
                  <c:v>971045.68335499987</c:v>
                </c:pt>
                <c:pt idx="53">
                  <c:v>970728.30433699989</c:v>
                </c:pt>
                <c:pt idx="54">
                  <c:v>961786.56198899995</c:v>
                </c:pt>
                <c:pt idx="55">
                  <c:v>965264.05451699987</c:v>
                </c:pt>
                <c:pt idx="56">
                  <c:v>978650.66806900001</c:v>
                </c:pt>
                <c:pt idx="57">
                  <c:v>975350.87718699989</c:v>
                </c:pt>
                <c:pt idx="58">
                  <c:v>970549.88614099997</c:v>
                </c:pt>
                <c:pt idx="59">
                  <c:v>976314.4902440001</c:v>
                </c:pt>
                <c:pt idx="60">
                  <c:v>982368.0823619999</c:v>
                </c:pt>
                <c:pt idx="61">
                  <c:v>974926.26295100001</c:v>
                </c:pt>
                <c:pt idx="62">
                  <c:v>983314.96786099987</c:v>
                </c:pt>
                <c:pt idx="63">
                  <c:v>988047.2135079999</c:v>
                </c:pt>
                <c:pt idx="64">
                  <c:v>986351.20390100009</c:v>
                </c:pt>
                <c:pt idx="65">
                  <c:v>996663.59251600003</c:v>
                </c:pt>
                <c:pt idx="66">
                  <c:v>992131.34039399994</c:v>
                </c:pt>
                <c:pt idx="67">
                  <c:v>998148.24780400004</c:v>
                </c:pt>
                <c:pt idx="68">
                  <c:v>1003898.383071</c:v>
                </c:pt>
                <c:pt idx="69">
                  <c:v>1006936.4754089999</c:v>
                </c:pt>
                <c:pt idx="70">
                  <c:v>1012796.7907700001</c:v>
                </c:pt>
                <c:pt idx="71">
                  <c:v>1016026.676462</c:v>
                </c:pt>
                <c:pt idx="72">
                  <c:v>1013813.001317</c:v>
                </c:pt>
                <c:pt idx="73">
                  <c:v>1024173.0622839999</c:v>
                </c:pt>
                <c:pt idx="74">
                  <c:v>1027862.3910639999</c:v>
                </c:pt>
                <c:pt idx="75">
                  <c:v>1032020.298307</c:v>
                </c:pt>
                <c:pt idx="76">
                  <c:v>1034475.4896469999</c:v>
                </c:pt>
                <c:pt idx="77">
                  <c:v>1032554.6136279999</c:v>
                </c:pt>
                <c:pt idx="78">
                  <c:v>1040273.8996100001</c:v>
                </c:pt>
                <c:pt idx="79">
                  <c:v>1040556.8104139999</c:v>
                </c:pt>
                <c:pt idx="80">
                  <c:v>1041049.3731570001</c:v>
                </c:pt>
                <c:pt idx="81">
                  <c:v>1041131.357221</c:v>
                </c:pt>
                <c:pt idx="82">
                  <c:v>1039974.0454159999</c:v>
                </c:pt>
                <c:pt idx="83">
                  <c:v>1044681.332751</c:v>
                </c:pt>
                <c:pt idx="84">
                  <c:v>1035695.48324</c:v>
                </c:pt>
                <c:pt idx="85">
                  <c:v>1021629.1327289999</c:v>
                </c:pt>
                <c:pt idx="86">
                  <c:v>1019557.6895800001</c:v>
                </c:pt>
                <c:pt idx="87">
                  <c:v>1006565.1564620001</c:v>
                </c:pt>
                <c:pt idx="88">
                  <c:v>994984.53726399993</c:v>
                </c:pt>
                <c:pt idx="89">
                  <c:v>989718.38687999989</c:v>
                </c:pt>
                <c:pt idx="90">
                  <c:v>970383.43558799999</c:v>
                </c:pt>
                <c:pt idx="91">
                  <c:v>953478.26087399991</c:v>
                </c:pt>
                <c:pt idx="92">
                  <c:v>942809.99779499997</c:v>
                </c:pt>
                <c:pt idx="93">
                  <c:v>921928.23931700003</c:v>
                </c:pt>
                <c:pt idx="94">
                  <c:v>915897.54740599997</c:v>
                </c:pt>
                <c:pt idx="95">
                  <c:v>899990.94125099992</c:v>
                </c:pt>
                <c:pt idx="96">
                  <c:v>885567.71077700006</c:v>
                </c:pt>
                <c:pt idx="97">
                  <c:v>878086.89380800002</c:v>
                </c:pt>
                <c:pt idx="98">
                  <c:v>866604.084042</c:v>
                </c:pt>
                <c:pt idx="99">
                  <c:v>863957.83461499994</c:v>
                </c:pt>
                <c:pt idx="100">
                  <c:v>850631.36371399998</c:v>
                </c:pt>
                <c:pt idx="101">
                  <c:v>852812.83778199996</c:v>
                </c:pt>
                <c:pt idx="102">
                  <c:v>848529.08300700004</c:v>
                </c:pt>
                <c:pt idx="103">
                  <c:v>843688.89988899999</c:v>
                </c:pt>
                <c:pt idx="104">
                  <c:v>844472.56862599996</c:v>
                </c:pt>
                <c:pt idx="105">
                  <c:v>845991.45545400004</c:v>
                </c:pt>
                <c:pt idx="106">
                  <c:v>850493.96357699996</c:v>
                </c:pt>
                <c:pt idx="107">
                  <c:v>854454.66437699995</c:v>
                </c:pt>
                <c:pt idx="108">
                  <c:v>865281.28821899998</c:v>
                </c:pt>
                <c:pt idx="109">
                  <c:v>867240.76183700003</c:v>
                </c:pt>
                <c:pt idx="110">
                  <c:v>879882.30042599991</c:v>
                </c:pt>
                <c:pt idx="111">
                  <c:v>886405.43279899994</c:v>
                </c:pt>
                <c:pt idx="112">
                  <c:v>895095.57750999997</c:v>
                </c:pt>
                <c:pt idx="113">
                  <c:v>908454.67032300006</c:v>
                </c:pt>
                <c:pt idx="114">
                  <c:v>912650.33048599993</c:v>
                </c:pt>
                <c:pt idx="115">
                  <c:v>928801.1578419999</c:v>
                </c:pt>
                <c:pt idx="116">
                  <c:v>931805.27789000003</c:v>
                </c:pt>
                <c:pt idx="117">
                  <c:v>937875.90164499986</c:v>
                </c:pt>
                <c:pt idx="118">
                  <c:v>945383.60889100004</c:v>
                </c:pt>
                <c:pt idx="119">
                  <c:v>944162.39855699998</c:v>
                </c:pt>
                <c:pt idx="120">
                  <c:v>947909.49374499987</c:v>
                </c:pt>
                <c:pt idx="121">
                  <c:v>937317.51966199989</c:v>
                </c:pt>
                <c:pt idx="122">
                  <c:v>935223.44208399998</c:v>
                </c:pt>
                <c:pt idx="123">
                  <c:v>925446.44223799999</c:v>
                </c:pt>
                <c:pt idx="124">
                  <c:v>921532.76914999995</c:v>
                </c:pt>
                <c:pt idx="125">
                  <c:v>903694.98155899998</c:v>
                </c:pt>
                <c:pt idx="126">
                  <c:v>890910.57938999997</c:v>
                </c:pt>
                <c:pt idx="127">
                  <c:v>875422.79004599992</c:v>
                </c:pt>
                <c:pt idx="128">
                  <c:v>854168.03893699998</c:v>
                </c:pt>
                <c:pt idx="129">
                  <c:v>841029.62480700004</c:v>
                </c:pt>
                <c:pt idx="130">
                  <c:v>818330.87679999997</c:v>
                </c:pt>
                <c:pt idx="131">
                  <c:v>799555.50799700001</c:v>
                </c:pt>
                <c:pt idx="132">
                  <c:v>783283.88401299994</c:v>
                </c:pt>
                <c:pt idx="133">
                  <c:v>763703.11506699992</c:v>
                </c:pt>
                <c:pt idx="134">
                  <c:v>741015.26397500001</c:v>
                </c:pt>
                <c:pt idx="135">
                  <c:v>726343.7380459999</c:v>
                </c:pt>
                <c:pt idx="136">
                  <c:v>702423.24107699993</c:v>
                </c:pt>
                <c:pt idx="137">
                  <c:v>680410.66993500001</c:v>
                </c:pt>
                <c:pt idx="138">
                  <c:v>664002.015105</c:v>
                </c:pt>
                <c:pt idx="139">
                  <c:v>643332.56059999997</c:v>
                </c:pt>
                <c:pt idx="140">
                  <c:v>628355.83744500007</c:v>
                </c:pt>
                <c:pt idx="141">
                  <c:v>607599.48487300007</c:v>
                </c:pt>
                <c:pt idx="142">
                  <c:v>588535.424076</c:v>
                </c:pt>
                <c:pt idx="143">
                  <c:v>569508.78180900007</c:v>
                </c:pt>
                <c:pt idx="144">
                  <c:v>552000.37222699996</c:v>
                </c:pt>
                <c:pt idx="145">
                  <c:v>538416.34540999995</c:v>
                </c:pt>
                <c:pt idx="146">
                  <c:v>516274.81712999998</c:v>
                </c:pt>
                <c:pt idx="147">
                  <c:v>499825.52772699995</c:v>
                </c:pt>
                <c:pt idx="148">
                  <c:v>479844.71954100003</c:v>
                </c:pt>
                <c:pt idx="149">
                  <c:v>465369.01112099999</c:v>
                </c:pt>
                <c:pt idx="150">
                  <c:v>444403.23835399997</c:v>
                </c:pt>
                <c:pt idx="151">
                  <c:v>430061.04432999995</c:v>
                </c:pt>
                <c:pt idx="152">
                  <c:v>407877.21777199995</c:v>
                </c:pt>
                <c:pt idx="153">
                  <c:v>390639.89172000001</c:v>
                </c:pt>
                <c:pt idx="154">
                  <c:v>375010.69518600003</c:v>
                </c:pt>
                <c:pt idx="155">
                  <c:v>354683.90624699998</c:v>
                </c:pt>
                <c:pt idx="156">
                  <c:v>334067.60016799998</c:v>
                </c:pt>
                <c:pt idx="157">
                  <c:v>317734.87049999996</c:v>
                </c:pt>
                <c:pt idx="158">
                  <c:v>297836.18810700002</c:v>
                </c:pt>
                <c:pt idx="159">
                  <c:v>278119.30174199998</c:v>
                </c:pt>
                <c:pt idx="160">
                  <c:v>261233.58028099997</c:v>
                </c:pt>
                <c:pt idx="161">
                  <c:v>243161.21416100001</c:v>
                </c:pt>
                <c:pt idx="162">
                  <c:v>227842.41142999998</c:v>
                </c:pt>
                <c:pt idx="163">
                  <c:v>209330.055696</c:v>
                </c:pt>
                <c:pt idx="164">
                  <c:v>193587.17621800001</c:v>
                </c:pt>
                <c:pt idx="165">
                  <c:v>178658.06933200001</c:v>
                </c:pt>
                <c:pt idx="166">
                  <c:v>163815.76893399999</c:v>
                </c:pt>
                <c:pt idx="167">
                  <c:v>149221.749728</c:v>
                </c:pt>
                <c:pt idx="168">
                  <c:v>137648.95581700001</c:v>
                </c:pt>
                <c:pt idx="169">
                  <c:v>125835.50217099999</c:v>
                </c:pt>
                <c:pt idx="170">
                  <c:v>116162.121354</c:v>
                </c:pt>
                <c:pt idx="171">
                  <c:v>107094.259831</c:v>
                </c:pt>
                <c:pt idx="172">
                  <c:v>97866.527043999988</c:v>
                </c:pt>
                <c:pt idx="173">
                  <c:v>92601.405295999997</c:v>
                </c:pt>
                <c:pt idx="174">
                  <c:v>84086.256834</c:v>
                </c:pt>
                <c:pt idx="175">
                  <c:v>79384.376111000005</c:v>
                </c:pt>
                <c:pt idx="176">
                  <c:v>73225.480281000011</c:v>
                </c:pt>
                <c:pt idx="177">
                  <c:v>69119.529882999996</c:v>
                </c:pt>
                <c:pt idx="178">
                  <c:v>64052.119409999992</c:v>
                </c:pt>
                <c:pt idx="179">
                  <c:v>62214.439112999993</c:v>
                </c:pt>
                <c:pt idx="180">
                  <c:v>58126.490065999998</c:v>
                </c:pt>
                <c:pt idx="181">
                  <c:v>54857.597040999994</c:v>
                </c:pt>
                <c:pt idx="182">
                  <c:v>53342.728298999995</c:v>
                </c:pt>
                <c:pt idx="183">
                  <c:v>51203.869337999997</c:v>
                </c:pt>
                <c:pt idx="184">
                  <c:v>48429.481884000001</c:v>
                </c:pt>
                <c:pt idx="185">
                  <c:v>48583.446039000002</c:v>
                </c:pt>
                <c:pt idx="186">
                  <c:v>46107.104047000001</c:v>
                </c:pt>
                <c:pt idx="187">
                  <c:v>46764.570156000002</c:v>
                </c:pt>
                <c:pt idx="188">
                  <c:v>44682.254401999999</c:v>
                </c:pt>
                <c:pt idx="189">
                  <c:v>44813.576154999995</c:v>
                </c:pt>
                <c:pt idx="190">
                  <c:v>41904.635146000001</c:v>
                </c:pt>
                <c:pt idx="191">
                  <c:v>42746.240664999998</c:v>
                </c:pt>
                <c:pt idx="192">
                  <c:v>41585.807150000001</c:v>
                </c:pt>
                <c:pt idx="193">
                  <c:v>40827.130690999998</c:v>
                </c:pt>
                <c:pt idx="194">
                  <c:v>40076.002538000001</c:v>
                </c:pt>
                <c:pt idx="195">
                  <c:v>39070.491586999997</c:v>
                </c:pt>
                <c:pt idx="196">
                  <c:v>38347.037054</c:v>
                </c:pt>
                <c:pt idx="197">
                  <c:v>38238.840809000001</c:v>
                </c:pt>
                <c:pt idx="198">
                  <c:v>37503.620508</c:v>
                </c:pt>
                <c:pt idx="199">
                  <c:v>36488.678824000002</c:v>
                </c:pt>
                <c:pt idx="200">
                  <c:v>36981.222153000002</c:v>
                </c:pt>
                <c:pt idx="201">
                  <c:v>35727.194356</c:v>
                </c:pt>
                <c:pt idx="202">
                  <c:v>34983.624454000004</c:v>
                </c:pt>
                <c:pt idx="203">
                  <c:v>35542.958657999996</c:v>
                </c:pt>
                <c:pt idx="204">
                  <c:v>34854.591920999999</c:v>
                </c:pt>
                <c:pt idx="205">
                  <c:v>34680.74783</c:v>
                </c:pt>
                <c:pt idx="206">
                  <c:v>33893.516726000002</c:v>
                </c:pt>
                <c:pt idx="207">
                  <c:v>33795.311907999996</c:v>
                </c:pt>
                <c:pt idx="208">
                  <c:v>32486.305056999998</c:v>
                </c:pt>
                <c:pt idx="209">
                  <c:v>32313.523635999998</c:v>
                </c:pt>
                <c:pt idx="210">
                  <c:v>30044.66185</c:v>
                </c:pt>
                <c:pt idx="211">
                  <c:v>31375.011112999997</c:v>
                </c:pt>
                <c:pt idx="212">
                  <c:v>30419.457772999998</c:v>
                </c:pt>
                <c:pt idx="213">
                  <c:v>29762.554499999995</c:v>
                </c:pt>
                <c:pt idx="214">
                  <c:v>29862.33481</c:v>
                </c:pt>
                <c:pt idx="215">
                  <c:v>29240.953462000001</c:v>
                </c:pt>
                <c:pt idx="216">
                  <c:v>28233.2634</c:v>
                </c:pt>
                <c:pt idx="217">
                  <c:v>27717.975753999999</c:v>
                </c:pt>
                <c:pt idx="218">
                  <c:v>27871.956722000003</c:v>
                </c:pt>
                <c:pt idx="219">
                  <c:v>27515.643539000001</c:v>
                </c:pt>
                <c:pt idx="220">
                  <c:v>27103.490166999996</c:v>
                </c:pt>
                <c:pt idx="221">
                  <c:v>25430.416670999999</c:v>
                </c:pt>
                <c:pt idx="222">
                  <c:v>25670.858006999999</c:v>
                </c:pt>
                <c:pt idx="223">
                  <c:v>25027.351975000001</c:v>
                </c:pt>
                <c:pt idx="224">
                  <c:v>24693.592454000001</c:v>
                </c:pt>
                <c:pt idx="225">
                  <c:v>24031.130878</c:v>
                </c:pt>
                <c:pt idx="226">
                  <c:v>23617.335951999998</c:v>
                </c:pt>
                <c:pt idx="227">
                  <c:v>22779.879095999997</c:v>
                </c:pt>
                <c:pt idx="228">
                  <c:v>22798.657941999998</c:v>
                </c:pt>
                <c:pt idx="229">
                  <c:v>22941.970304999999</c:v>
                </c:pt>
                <c:pt idx="230">
                  <c:v>21498.065054000002</c:v>
                </c:pt>
                <c:pt idx="231">
                  <c:v>21686.169187</c:v>
                </c:pt>
                <c:pt idx="232">
                  <c:v>21145.038175000002</c:v>
                </c:pt>
                <c:pt idx="233">
                  <c:v>20338.115750000001</c:v>
                </c:pt>
                <c:pt idx="234">
                  <c:v>20868.096546999997</c:v>
                </c:pt>
                <c:pt idx="235">
                  <c:v>20537.630843999999</c:v>
                </c:pt>
                <c:pt idx="236">
                  <c:v>19279.170840999999</c:v>
                </c:pt>
                <c:pt idx="237">
                  <c:v>18607.766194</c:v>
                </c:pt>
                <c:pt idx="238">
                  <c:v>18013.321550000001</c:v>
                </c:pt>
                <c:pt idx="239">
                  <c:v>18690.646022000001</c:v>
                </c:pt>
                <c:pt idx="240">
                  <c:v>17794.739000999998</c:v>
                </c:pt>
                <c:pt idx="241">
                  <c:v>17481.649168</c:v>
                </c:pt>
                <c:pt idx="242">
                  <c:v>17363.322996999999</c:v>
                </c:pt>
                <c:pt idx="243">
                  <c:v>16872.502974999999</c:v>
                </c:pt>
                <c:pt idx="244">
                  <c:v>16671.312684</c:v>
                </c:pt>
                <c:pt idx="245">
                  <c:v>15849.400440999998</c:v>
                </c:pt>
                <c:pt idx="246">
                  <c:v>16671.497593</c:v>
                </c:pt>
                <c:pt idx="247">
                  <c:v>15693.596699000002</c:v>
                </c:pt>
                <c:pt idx="248">
                  <c:v>14802.024185</c:v>
                </c:pt>
                <c:pt idx="249">
                  <c:v>14329.553027999998</c:v>
                </c:pt>
                <c:pt idx="250">
                  <c:v>14415.676965999999</c:v>
                </c:pt>
                <c:pt idx="251">
                  <c:v>13432.835821000001</c:v>
                </c:pt>
                <c:pt idx="252">
                  <c:v>13252.614638999999</c:v>
                </c:pt>
                <c:pt idx="253">
                  <c:v>13070.566314</c:v>
                </c:pt>
                <c:pt idx="254">
                  <c:v>12897.940833999999</c:v>
                </c:pt>
                <c:pt idx="255">
                  <c:v>12483.03098</c:v>
                </c:pt>
                <c:pt idx="256">
                  <c:v>12220.886372999999</c:v>
                </c:pt>
                <c:pt idx="257">
                  <c:v>12142.857137999999</c:v>
                </c:pt>
                <c:pt idx="258">
                  <c:v>11570.792739</c:v>
                </c:pt>
                <c:pt idx="259">
                  <c:v>11095.554338999998</c:v>
                </c:pt>
                <c:pt idx="260">
                  <c:v>11597.650766999999</c:v>
                </c:pt>
                <c:pt idx="261">
                  <c:v>10877.087798</c:v>
                </c:pt>
                <c:pt idx="262">
                  <c:v>10606.699959</c:v>
                </c:pt>
                <c:pt idx="263">
                  <c:v>10694.607146</c:v>
                </c:pt>
                <c:pt idx="264">
                  <c:v>9859.702788999999</c:v>
                </c:pt>
                <c:pt idx="265">
                  <c:v>10085.443732</c:v>
                </c:pt>
                <c:pt idx="266">
                  <c:v>9986.2460629999987</c:v>
                </c:pt>
                <c:pt idx="267">
                  <c:v>10169.574946999999</c:v>
                </c:pt>
                <c:pt idx="268">
                  <c:v>9434.2425139999996</c:v>
                </c:pt>
                <c:pt idx="269">
                  <c:v>9331.2448860000004</c:v>
                </c:pt>
                <c:pt idx="270">
                  <c:v>9440.9881139999998</c:v>
                </c:pt>
                <c:pt idx="271">
                  <c:v>9039.383871</c:v>
                </c:pt>
                <c:pt idx="272">
                  <c:v>8134.6885809999994</c:v>
                </c:pt>
                <c:pt idx="273">
                  <c:v>8162.2911749999994</c:v>
                </c:pt>
                <c:pt idx="274">
                  <c:v>7961.1239189999997</c:v>
                </c:pt>
                <c:pt idx="275">
                  <c:v>7660.059886</c:v>
                </c:pt>
                <c:pt idx="276">
                  <c:v>6703.8811670000005</c:v>
                </c:pt>
                <c:pt idx="277">
                  <c:v>7540.2232139999987</c:v>
                </c:pt>
                <c:pt idx="278">
                  <c:v>6881.9555890000001</c:v>
                </c:pt>
                <c:pt idx="279">
                  <c:v>7379.7288660000004</c:v>
                </c:pt>
                <c:pt idx="280">
                  <c:v>6696.0808530000004</c:v>
                </c:pt>
                <c:pt idx="281">
                  <c:v>6157.5202749999999</c:v>
                </c:pt>
                <c:pt idx="282">
                  <c:v>5784.4022859999995</c:v>
                </c:pt>
                <c:pt idx="283">
                  <c:v>5414.2864289999998</c:v>
                </c:pt>
                <c:pt idx="284">
                  <c:v>4923.2651779999997</c:v>
                </c:pt>
                <c:pt idx="285">
                  <c:v>4756.6485350000003</c:v>
                </c:pt>
                <c:pt idx="286">
                  <c:v>4464.8950449999993</c:v>
                </c:pt>
                <c:pt idx="287">
                  <c:v>4372.6196059999993</c:v>
                </c:pt>
                <c:pt idx="288">
                  <c:v>3974.6755649999996</c:v>
                </c:pt>
                <c:pt idx="289">
                  <c:v>3524.061342</c:v>
                </c:pt>
                <c:pt idx="290">
                  <c:v>3335.1103539999999</c:v>
                </c:pt>
                <c:pt idx="291">
                  <c:v>3112.3161230000001</c:v>
                </c:pt>
                <c:pt idx="292">
                  <c:v>2842.5026969999999</c:v>
                </c:pt>
                <c:pt idx="293">
                  <c:v>2763.701611</c:v>
                </c:pt>
                <c:pt idx="294">
                  <c:v>2638.4775709999999</c:v>
                </c:pt>
                <c:pt idx="295">
                  <c:v>2242.4208870000002</c:v>
                </c:pt>
                <c:pt idx="296">
                  <c:v>2178.1516390000002</c:v>
                </c:pt>
                <c:pt idx="297">
                  <c:v>2406.7415780000001</c:v>
                </c:pt>
                <c:pt idx="298">
                  <c:v>1896.590788</c:v>
                </c:pt>
                <c:pt idx="299">
                  <c:v>1863.651928</c:v>
                </c:pt>
                <c:pt idx="300">
                  <c:v>1624.8272749999999</c:v>
                </c:pt>
                <c:pt idx="301">
                  <c:v>1509.839207</c:v>
                </c:pt>
                <c:pt idx="302">
                  <c:v>1442.701634</c:v>
                </c:pt>
                <c:pt idx="303">
                  <c:v>1284.8370329999998</c:v>
                </c:pt>
                <c:pt idx="304">
                  <c:v>1447.1099549999999</c:v>
                </c:pt>
                <c:pt idx="305">
                  <c:v>1144.093251</c:v>
                </c:pt>
                <c:pt idx="306">
                  <c:v>1058.901797</c:v>
                </c:pt>
                <c:pt idx="307">
                  <c:v>1090.0097740000001</c:v>
                </c:pt>
                <c:pt idx="308">
                  <c:v>1025.6725939999999</c:v>
                </c:pt>
                <c:pt idx="309">
                  <c:v>1087.5776349999999</c:v>
                </c:pt>
                <c:pt idx="310">
                  <c:v>958.58654800000011</c:v>
                </c:pt>
                <c:pt idx="311">
                  <c:v>847.907062</c:v>
                </c:pt>
                <c:pt idx="312">
                  <c:v>886.2046959999999</c:v>
                </c:pt>
                <c:pt idx="313">
                  <c:v>917.26619500000004</c:v>
                </c:pt>
                <c:pt idx="314">
                  <c:v>791.97670500000004</c:v>
                </c:pt>
                <c:pt idx="315">
                  <c:v>928.84089999999992</c:v>
                </c:pt>
                <c:pt idx="316">
                  <c:v>646.43020200000001</c:v>
                </c:pt>
                <c:pt idx="317">
                  <c:v>752.61000899999999</c:v>
                </c:pt>
                <c:pt idx="318">
                  <c:v>745.91144799999995</c:v>
                </c:pt>
                <c:pt idx="319">
                  <c:v>635.47159399999998</c:v>
                </c:pt>
                <c:pt idx="320">
                  <c:v>743.25688099999991</c:v>
                </c:pt>
                <c:pt idx="321">
                  <c:v>761.55569800000001</c:v>
                </c:pt>
                <c:pt idx="322">
                  <c:v>523.11269499999992</c:v>
                </c:pt>
                <c:pt idx="323">
                  <c:v>526.67813899999999</c:v>
                </c:pt>
                <c:pt idx="324">
                  <c:v>506.51330000000002</c:v>
                </c:pt>
                <c:pt idx="325">
                  <c:v>546.70022900000004</c:v>
                </c:pt>
                <c:pt idx="326">
                  <c:v>562.79496199999994</c:v>
                </c:pt>
                <c:pt idx="327">
                  <c:v>445.562095</c:v>
                </c:pt>
                <c:pt idx="328">
                  <c:v>411.88626800000003</c:v>
                </c:pt>
                <c:pt idx="329">
                  <c:v>585.491849</c:v>
                </c:pt>
                <c:pt idx="330">
                  <c:v>417.56970799999999</c:v>
                </c:pt>
                <c:pt idx="331">
                  <c:v>506.20959499999998</c:v>
                </c:pt>
                <c:pt idx="332">
                  <c:v>434.14812499999999</c:v>
                </c:pt>
                <c:pt idx="333">
                  <c:v>487.14179999999993</c:v>
                </c:pt>
                <c:pt idx="334">
                  <c:v>491.03836999999993</c:v>
                </c:pt>
                <c:pt idx="335">
                  <c:v>520.14925499999993</c:v>
                </c:pt>
                <c:pt idx="336">
                  <c:v>550.57617799999991</c:v>
                </c:pt>
                <c:pt idx="337">
                  <c:v>607.558359</c:v>
                </c:pt>
                <c:pt idx="338">
                  <c:v>706.53427999999997</c:v>
                </c:pt>
                <c:pt idx="339">
                  <c:v>660.91284199999996</c:v>
                </c:pt>
                <c:pt idx="340">
                  <c:v>1245.6665680000001</c:v>
                </c:pt>
                <c:pt idx="341">
                  <c:v>1332.160562</c:v>
                </c:pt>
                <c:pt idx="342">
                  <c:v>1530.910265</c:v>
                </c:pt>
                <c:pt idx="343">
                  <c:v>1495.5192059999999</c:v>
                </c:pt>
                <c:pt idx="344">
                  <c:v>1943.4245639999999</c:v>
                </c:pt>
                <c:pt idx="345">
                  <c:v>1843.5990849999998</c:v>
                </c:pt>
                <c:pt idx="346">
                  <c:v>2013.0427259999997</c:v>
                </c:pt>
                <c:pt idx="347">
                  <c:v>1528.8570729999999</c:v>
                </c:pt>
                <c:pt idx="348">
                  <c:v>1761.892104</c:v>
                </c:pt>
                <c:pt idx="349">
                  <c:v>1250.224217</c:v>
                </c:pt>
                <c:pt idx="350">
                  <c:v>1094.6852839999999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8B6-4D28-BE13-E0D884C7CA32}"/>
            </c:ext>
          </c:extLst>
        </c:ser>
        <c:ser>
          <c:idx val="1"/>
          <c:order val="2"/>
          <c:spPr>
            <a:ln w="19050" cap="rnd">
              <a:solidFill>
                <a:sysClr val="windowText" lastClr="000000">
                  <a:lumMod val="95000"/>
                  <a:lumOff val="5000"/>
                </a:sysClr>
              </a:solidFill>
              <a:round/>
            </a:ln>
            <a:effectLst/>
          </c:spPr>
          <c:marker>
            <c:symbol val="none"/>
          </c:marker>
          <c:xVal>
            <c:numRef>
              <c:f>Excitation!$D$2:$D$478</c:f>
              <c:numCache>
                <c:formatCode>0.00E+00</c:formatCode>
                <c:ptCount val="477"/>
                <c:pt idx="0">
                  <c:v>700</c:v>
                </c:pt>
                <c:pt idx="1">
                  <c:v>699</c:v>
                </c:pt>
                <c:pt idx="2">
                  <c:v>698</c:v>
                </c:pt>
                <c:pt idx="3">
                  <c:v>697</c:v>
                </c:pt>
                <c:pt idx="4">
                  <c:v>696</c:v>
                </c:pt>
                <c:pt idx="5">
                  <c:v>695</c:v>
                </c:pt>
                <c:pt idx="6">
                  <c:v>694</c:v>
                </c:pt>
                <c:pt idx="7">
                  <c:v>693</c:v>
                </c:pt>
                <c:pt idx="8">
                  <c:v>692</c:v>
                </c:pt>
                <c:pt idx="9">
                  <c:v>691</c:v>
                </c:pt>
                <c:pt idx="10">
                  <c:v>690</c:v>
                </c:pt>
                <c:pt idx="11">
                  <c:v>689</c:v>
                </c:pt>
                <c:pt idx="12">
                  <c:v>688</c:v>
                </c:pt>
                <c:pt idx="13">
                  <c:v>687</c:v>
                </c:pt>
                <c:pt idx="14">
                  <c:v>686</c:v>
                </c:pt>
                <c:pt idx="15">
                  <c:v>685</c:v>
                </c:pt>
                <c:pt idx="16">
                  <c:v>684</c:v>
                </c:pt>
                <c:pt idx="17">
                  <c:v>683</c:v>
                </c:pt>
                <c:pt idx="18">
                  <c:v>682</c:v>
                </c:pt>
                <c:pt idx="19">
                  <c:v>681</c:v>
                </c:pt>
                <c:pt idx="20">
                  <c:v>680</c:v>
                </c:pt>
                <c:pt idx="21">
                  <c:v>679</c:v>
                </c:pt>
                <c:pt idx="22">
                  <c:v>678</c:v>
                </c:pt>
                <c:pt idx="23">
                  <c:v>677</c:v>
                </c:pt>
                <c:pt idx="24">
                  <c:v>676</c:v>
                </c:pt>
                <c:pt idx="25">
                  <c:v>675</c:v>
                </c:pt>
                <c:pt idx="26">
                  <c:v>674</c:v>
                </c:pt>
                <c:pt idx="27">
                  <c:v>673</c:v>
                </c:pt>
                <c:pt idx="28">
                  <c:v>672</c:v>
                </c:pt>
                <c:pt idx="29">
                  <c:v>671</c:v>
                </c:pt>
                <c:pt idx="30">
                  <c:v>670</c:v>
                </c:pt>
                <c:pt idx="31">
                  <c:v>669</c:v>
                </c:pt>
                <c:pt idx="32">
                  <c:v>668</c:v>
                </c:pt>
                <c:pt idx="33">
                  <c:v>667</c:v>
                </c:pt>
                <c:pt idx="34">
                  <c:v>666</c:v>
                </c:pt>
                <c:pt idx="35">
                  <c:v>665</c:v>
                </c:pt>
                <c:pt idx="36">
                  <c:v>664</c:v>
                </c:pt>
                <c:pt idx="37">
                  <c:v>663</c:v>
                </c:pt>
                <c:pt idx="38">
                  <c:v>662</c:v>
                </c:pt>
                <c:pt idx="39">
                  <c:v>661</c:v>
                </c:pt>
                <c:pt idx="40">
                  <c:v>660</c:v>
                </c:pt>
                <c:pt idx="41">
                  <c:v>659</c:v>
                </c:pt>
                <c:pt idx="42" formatCode="General">
                  <c:v>658</c:v>
                </c:pt>
                <c:pt idx="43" formatCode="General">
                  <c:v>657</c:v>
                </c:pt>
                <c:pt idx="44" formatCode="General">
                  <c:v>656</c:v>
                </c:pt>
                <c:pt idx="45" formatCode="General">
                  <c:v>655</c:v>
                </c:pt>
                <c:pt idx="46" formatCode="General">
                  <c:v>654</c:v>
                </c:pt>
                <c:pt idx="47" formatCode="General">
                  <c:v>653</c:v>
                </c:pt>
                <c:pt idx="48" formatCode="General">
                  <c:v>652</c:v>
                </c:pt>
                <c:pt idx="49" formatCode="General">
                  <c:v>651</c:v>
                </c:pt>
                <c:pt idx="50" formatCode="General">
                  <c:v>650</c:v>
                </c:pt>
                <c:pt idx="51" formatCode="General">
                  <c:v>649</c:v>
                </c:pt>
                <c:pt idx="52" formatCode="General">
                  <c:v>648</c:v>
                </c:pt>
                <c:pt idx="53" formatCode="General">
                  <c:v>647</c:v>
                </c:pt>
                <c:pt idx="54" formatCode="General">
                  <c:v>646</c:v>
                </c:pt>
                <c:pt idx="55" formatCode="General">
                  <c:v>645</c:v>
                </c:pt>
                <c:pt idx="56" formatCode="General">
                  <c:v>644</c:v>
                </c:pt>
                <c:pt idx="57" formatCode="General">
                  <c:v>643</c:v>
                </c:pt>
                <c:pt idx="58" formatCode="General">
                  <c:v>642</c:v>
                </c:pt>
                <c:pt idx="59" formatCode="General">
                  <c:v>641</c:v>
                </c:pt>
                <c:pt idx="60" formatCode="General">
                  <c:v>640</c:v>
                </c:pt>
                <c:pt idx="61" formatCode="General">
                  <c:v>639</c:v>
                </c:pt>
                <c:pt idx="62" formatCode="General">
                  <c:v>638</c:v>
                </c:pt>
                <c:pt idx="63" formatCode="General">
                  <c:v>637</c:v>
                </c:pt>
                <c:pt idx="64" formatCode="General">
                  <c:v>636</c:v>
                </c:pt>
                <c:pt idx="65" formatCode="General">
                  <c:v>635</c:v>
                </c:pt>
                <c:pt idx="66" formatCode="General">
                  <c:v>634</c:v>
                </c:pt>
                <c:pt idx="67" formatCode="General">
                  <c:v>633</c:v>
                </c:pt>
                <c:pt idx="68" formatCode="General">
                  <c:v>632</c:v>
                </c:pt>
                <c:pt idx="69" formatCode="General">
                  <c:v>631</c:v>
                </c:pt>
                <c:pt idx="70" formatCode="General">
                  <c:v>630</c:v>
                </c:pt>
                <c:pt idx="71">
                  <c:v>629</c:v>
                </c:pt>
                <c:pt idx="72" formatCode="General">
                  <c:v>628</c:v>
                </c:pt>
                <c:pt idx="73">
                  <c:v>627</c:v>
                </c:pt>
                <c:pt idx="74">
                  <c:v>626</c:v>
                </c:pt>
                <c:pt idx="75">
                  <c:v>625</c:v>
                </c:pt>
                <c:pt idx="76">
                  <c:v>624</c:v>
                </c:pt>
                <c:pt idx="77">
                  <c:v>623</c:v>
                </c:pt>
                <c:pt idx="78">
                  <c:v>622</c:v>
                </c:pt>
                <c:pt idx="79">
                  <c:v>621</c:v>
                </c:pt>
                <c:pt idx="80">
                  <c:v>620</c:v>
                </c:pt>
                <c:pt idx="81">
                  <c:v>619</c:v>
                </c:pt>
                <c:pt idx="82">
                  <c:v>618</c:v>
                </c:pt>
                <c:pt idx="83">
                  <c:v>617</c:v>
                </c:pt>
                <c:pt idx="84">
                  <c:v>616</c:v>
                </c:pt>
                <c:pt idx="85">
                  <c:v>615</c:v>
                </c:pt>
                <c:pt idx="86" formatCode="General">
                  <c:v>614</c:v>
                </c:pt>
                <c:pt idx="87" formatCode="General">
                  <c:v>613</c:v>
                </c:pt>
                <c:pt idx="88" formatCode="General">
                  <c:v>612</c:v>
                </c:pt>
                <c:pt idx="89" formatCode="General">
                  <c:v>611</c:v>
                </c:pt>
                <c:pt idx="90" formatCode="General">
                  <c:v>610</c:v>
                </c:pt>
                <c:pt idx="91" formatCode="General">
                  <c:v>609</c:v>
                </c:pt>
                <c:pt idx="92" formatCode="General">
                  <c:v>608</c:v>
                </c:pt>
                <c:pt idx="93" formatCode="General">
                  <c:v>607</c:v>
                </c:pt>
                <c:pt idx="94" formatCode="General">
                  <c:v>606</c:v>
                </c:pt>
                <c:pt idx="95" formatCode="General">
                  <c:v>605</c:v>
                </c:pt>
                <c:pt idx="96" formatCode="General">
                  <c:v>604</c:v>
                </c:pt>
                <c:pt idx="97" formatCode="General">
                  <c:v>603</c:v>
                </c:pt>
                <c:pt idx="98" formatCode="General">
                  <c:v>602</c:v>
                </c:pt>
                <c:pt idx="99" formatCode="General">
                  <c:v>601</c:v>
                </c:pt>
                <c:pt idx="100" formatCode="General">
                  <c:v>600</c:v>
                </c:pt>
                <c:pt idx="101" formatCode="General">
                  <c:v>599</c:v>
                </c:pt>
                <c:pt idx="102" formatCode="General">
                  <c:v>598</c:v>
                </c:pt>
                <c:pt idx="103" formatCode="General">
                  <c:v>597</c:v>
                </c:pt>
                <c:pt idx="104" formatCode="General">
                  <c:v>596</c:v>
                </c:pt>
                <c:pt idx="105" formatCode="General">
                  <c:v>595</c:v>
                </c:pt>
                <c:pt idx="106" formatCode="General">
                  <c:v>594</c:v>
                </c:pt>
                <c:pt idx="107" formatCode="General">
                  <c:v>593</c:v>
                </c:pt>
                <c:pt idx="108" formatCode="General">
                  <c:v>592</c:v>
                </c:pt>
                <c:pt idx="109" formatCode="General">
                  <c:v>591</c:v>
                </c:pt>
                <c:pt idx="110" formatCode="General">
                  <c:v>590</c:v>
                </c:pt>
                <c:pt idx="111" formatCode="General">
                  <c:v>589</c:v>
                </c:pt>
                <c:pt idx="112" formatCode="General">
                  <c:v>588</c:v>
                </c:pt>
                <c:pt idx="113" formatCode="General">
                  <c:v>587</c:v>
                </c:pt>
                <c:pt idx="114" formatCode="General">
                  <c:v>586</c:v>
                </c:pt>
                <c:pt idx="115" formatCode="General">
                  <c:v>585</c:v>
                </c:pt>
                <c:pt idx="116" formatCode="General">
                  <c:v>584</c:v>
                </c:pt>
                <c:pt idx="117" formatCode="General">
                  <c:v>583</c:v>
                </c:pt>
                <c:pt idx="118" formatCode="General">
                  <c:v>582</c:v>
                </c:pt>
                <c:pt idx="119" formatCode="General">
                  <c:v>581</c:v>
                </c:pt>
                <c:pt idx="120" formatCode="General">
                  <c:v>580</c:v>
                </c:pt>
                <c:pt idx="121" formatCode="General">
                  <c:v>579</c:v>
                </c:pt>
                <c:pt idx="122" formatCode="General">
                  <c:v>578</c:v>
                </c:pt>
                <c:pt idx="123" formatCode="General">
                  <c:v>577</c:v>
                </c:pt>
                <c:pt idx="124" formatCode="General">
                  <c:v>576</c:v>
                </c:pt>
                <c:pt idx="125" formatCode="General">
                  <c:v>575</c:v>
                </c:pt>
                <c:pt idx="126" formatCode="General">
                  <c:v>574</c:v>
                </c:pt>
                <c:pt idx="127" formatCode="General">
                  <c:v>573</c:v>
                </c:pt>
                <c:pt idx="128" formatCode="General">
                  <c:v>572</c:v>
                </c:pt>
                <c:pt idx="129" formatCode="General">
                  <c:v>571</c:v>
                </c:pt>
                <c:pt idx="130" formatCode="General">
                  <c:v>570</c:v>
                </c:pt>
                <c:pt idx="131" formatCode="General">
                  <c:v>569</c:v>
                </c:pt>
                <c:pt idx="132" formatCode="General">
                  <c:v>568</c:v>
                </c:pt>
                <c:pt idx="133" formatCode="General">
                  <c:v>567</c:v>
                </c:pt>
                <c:pt idx="134" formatCode="General">
                  <c:v>566</c:v>
                </c:pt>
                <c:pt idx="135" formatCode="General">
                  <c:v>565</c:v>
                </c:pt>
                <c:pt idx="136" formatCode="General">
                  <c:v>564</c:v>
                </c:pt>
                <c:pt idx="137" formatCode="General">
                  <c:v>563</c:v>
                </c:pt>
                <c:pt idx="138" formatCode="General">
                  <c:v>562</c:v>
                </c:pt>
                <c:pt idx="139" formatCode="General">
                  <c:v>561</c:v>
                </c:pt>
                <c:pt idx="140" formatCode="General">
                  <c:v>560</c:v>
                </c:pt>
                <c:pt idx="141" formatCode="General">
                  <c:v>559</c:v>
                </c:pt>
                <c:pt idx="142" formatCode="General">
                  <c:v>558</c:v>
                </c:pt>
                <c:pt idx="143" formatCode="General">
                  <c:v>557</c:v>
                </c:pt>
                <c:pt idx="144" formatCode="General">
                  <c:v>556</c:v>
                </c:pt>
                <c:pt idx="145" formatCode="General">
                  <c:v>555</c:v>
                </c:pt>
                <c:pt idx="146" formatCode="General">
                  <c:v>554</c:v>
                </c:pt>
                <c:pt idx="147" formatCode="General">
                  <c:v>553</c:v>
                </c:pt>
                <c:pt idx="148" formatCode="General">
                  <c:v>552</c:v>
                </c:pt>
                <c:pt idx="149" formatCode="General">
                  <c:v>551</c:v>
                </c:pt>
                <c:pt idx="150" formatCode="General">
                  <c:v>550</c:v>
                </c:pt>
                <c:pt idx="151" formatCode="General">
                  <c:v>549</c:v>
                </c:pt>
                <c:pt idx="152" formatCode="General">
                  <c:v>548</c:v>
                </c:pt>
                <c:pt idx="153" formatCode="General">
                  <c:v>547</c:v>
                </c:pt>
                <c:pt idx="154" formatCode="General">
                  <c:v>546</c:v>
                </c:pt>
                <c:pt idx="155" formatCode="General">
                  <c:v>545</c:v>
                </c:pt>
                <c:pt idx="156" formatCode="General">
                  <c:v>544</c:v>
                </c:pt>
                <c:pt idx="157" formatCode="General">
                  <c:v>543</c:v>
                </c:pt>
                <c:pt idx="158" formatCode="General">
                  <c:v>542</c:v>
                </c:pt>
                <c:pt idx="159" formatCode="General">
                  <c:v>541</c:v>
                </c:pt>
                <c:pt idx="160" formatCode="General">
                  <c:v>540</c:v>
                </c:pt>
                <c:pt idx="161" formatCode="General">
                  <c:v>539</c:v>
                </c:pt>
                <c:pt idx="162" formatCode="General">
                  <c:v>538</c:v>
                </c:pt>
                <c:pt idx="163" formatCode="General">
                  <c:v>537</c:v>
                </c:pt>
                <c:pt idx="164" formatCode="General">
                  <c:v>536</c:v>
                </c:pt>
                <c:pt idx="165" formatCode="General">
                  <c:v>535</c:v>
                </c:pt>
                <c:pt idx="166" formatCode="General">
                  <c:v>534</c:v>
                </c:pt>
                <c:pt idx="167" formatCode="General">
                  <c:v>533</c:v>
                </c:pt>
                <c:pt idx="168" formatCode="General">
                  <c:v>532</c:v>
                </c:pt>
                <c:pt idx="169" formatCode="General">
                  <c:v>531</c:v>
                </c:pt>
                <c:pt idx="170" formatCode="General">
                  <c:v>530</c:v>
                </c:pt>
                <c:pt idx="171" formatCode="General">
                  <c:v>529</c:v>
                </c:pt>
                <c:pt idx="172" formatCode="General">
                  <c:v>528</c:v>
                </c:pt>
                <c:pt idx="173" formatCode="General">
                  <c:v>527</c:v>
                </c:pt>
                <c:pt idx="174" formatCode="General">
                  <c:v>526</c:v>
                </c:pt>
                <c:pt idx="175" formatCode="General">
                  <c:v>525</c:v>
                </c:pt>
                <c:pt idx="176" formatCode="General">
                  <c:v>524</c:v>
                </c:pt>
                <c:pt idx="177" formatCode="General">
                  <c:v>523</c:v>
                </c:pt>
                <c:pt idx="178" formatCode="General">
                  <c:v>522</c:v>
                </c:pt>
                <c:pt idx="179" formatCode="General">
                  <c:v>521</c:v>
                </c:pt>
                <c:pt idx="180" formatCode="General">
                  <c:v>520</c:v>
                </c:pt>
                <c:pt idx="181" formatCode="General">
                  <c:v>519</c:v>
                </c:pt>
                <c:pt idx="182" formatCode="General">
                  <c:v>518</c:v>
                </c:pt>
                <c:pt idx="183" formatCode="General">
                  <c:v>517</c:v>
                </c:pt>
                <c:pt idx="184" formatCode="General">
                  <c:v>516</c:v>
                </c:pt>
                <c:pt idx="185" formatCode="General">
                  <c:v>515</c:v>
                </c:pt>
                <c:pt idx="186" formatCode="General">
                  <c:v>514</c:v>
                </c:pt>
                <c:pt idx="187" formatCode="General">
                  <c:v>513</c:v>
                </c:pt>
                <c:pt idx="188" formatCode="General">
                  <c:v>512</c:v>
                </c:pt>
                <c:pt idx="189" formatCode="General">
                  <c:v>511</c:v>
                </c:pt>
                <c:pt idx="190" formatCode="General">
                  <c:v>510</c:v>
                </c:pt>
                <c:pt idx="191" formatCode="General">
                  <c:v>509</c:v>
                </c:pt>
                <c:pt idx="192" formatCode="General">
                  <c:v>508</c:v>
                </c:pt>
                <c:pt idx="193" formatCode="General">
                  <c:v>507</c:v>
                </c:pt>
                <c:pt idx="194" formatCode="General">
                  <c:v>506</c:v>
                </c:pt>
                <c:pt idx="195" formatCode="General">
                  <c:v>505</c:v>
                </c:pt>
                <c:pt idx="196" formatCode="General">
                  <c:v>504</c:v>
                </c:pt>
                <c:pt idx="197" formatCode="General">
                  <c:v>503</c:v>
                </c:pt>
                <c:pt idx="198" formatCode="General">
                  <c:v>502</c:v>
                </c:pt>
                <c:pt idx="199" formatCode="General">
                  <c:v>501</c:v>
                </c:pt>
                <c:pt idx="200" formatCode="General">
                  <c:v>500</c:v>
                </c:pt>
                <c:pt idx="201" formatCode="General">
                  <c:v>499</c:v>
                </c:pt>
                <c:pt idx="202" formatCode="General">
                  <c:v>498</c:v>
                </c:pt>
                <c:pt idx="203" formatCode="General">
                  <c:v>497</c:v>
                </c:pt>
                <c:pt idx="204" formatCode="General">
                  <c:v>496</c:v>
                </c:pt>
                <c:pt idx="205" formatCode="General">
                  <c:v>495</c:v>
                </c:pt>
                <c:pt idx="206" formatCode="General">
                  <c:v>494</c:v>
                </c:pt>
                <c:pt idx="207" formatCode="General">
                  <c:v>493</c:v>
                </c:pt>
                <c:pt idx="208" formatCode="General">
                  <c:v>492</c:v>
                </c:pt>
                <c:pt idx="209" formatCode="General">
                  <c:v>491</c:v>
                </c:pt>
                <c:pt idx="210" formatCode="General">
                  <c:v>490</c:v>
                </c:pt>
                <c:pt idx="211" formatCode="General">
                  <c:v>489</c:v>
                </c:pt>
                <c:pt idx="212" formatCode="General">
                  <c:v>488</c:v>
                </c:pt>
                <c:pt idx="213" formatCode="General">
                  <c:v>487</c:v>
                </c:pt>
                <c:pt idx="214" formatCode="General">
                  <c:v>486</c:v>
                </c:pt>
                <c:pt idx="215" formatCode="General">
                  <c:v>485</c:v>
                </c:pt>
                <c:pt idx="216" formatCode="General">
                  <c:v>484</c:v>
                </c:pt>
                <c:pt idx="217" formatCode="General">
                  <c:v>483</c:v>
                </c:pt>
                <c:pt idx="218" formatCode="General">
                  <c:v>482</c:v>
                </c:pt>
                <c:pt idx="219" formatCode="General">
                  <c:v>481</c:v>
                </c:pt>
                <c:pt idx="220" formatCode="General">
                  <c:v>480</c:v>
                </c:pt>
                <c:pt idx="221" formatCode="General">
                  <c:v>479</c:v>
                </c:pt>
                <c:pt idx="222" formatCode="General">
                  <c:v>478</c:v>
                </c:pt>
                <c:pt idx="223" formatCode="General">
                  <c:v>477</c:v>
                </c:pt>
                <c:pt idx="224" formatCode="General">
                  <c:v>476</c:v>
                </c:pt>
                <c:pt idx="225" formatCode="General">
                  <c:v>475</c:v>
                </c:pt>
                <c:pt idx="226" formatCode="General">
                  <c:v>474</c:v>
                </c:pt>
                <c:pt idx="227" formatCode="General">
                  <c:v>473</c:v>
                </c:pt>
                <c:pt idx="228" formatCode="General">
                  <c:v>472</c:v>
                </c:pt>
                <c:pt idx="229" formatCode="General">
                  <c:v>471</c:v>
                </c:pt>
                <c:pt idx="230" formatCode="General">
                  <c:v>470</c:v>
                </c:pt>
                <c:pt idx="231" formatCode="General">
                  <c:v>469</c:v>
                </c:pt>
                <c:pt idx="232" formatCode="General">
                  <c:v>468</c:v>
                </c:pt>
                <c:pt idx="233" formatCode="General">
                  <c:v>467</c:v>
                </c:pt>
                <c:pt idx="234" formatCode="General">
                  <c:v>466</c:v>
                </c:pt>
                <c:pt idx="235" formatCode="General">
                  <c:v>465</c:v>
                </c:pt>
                <c:pt idx="236" formatCode="General">
                  <c:v>464</c:v>
                </c:pt>
                <c:pt idx="237" formatCode="General">
                  <c:v>463</c:v>
                </c:pt>
                <c:pt idx="238" formatCode="General">
                  <c:v>462</c:v>
                </c:pt>
                <c:pt idx="239" formatCode="General">
                  <c:v>461</c:v>
                </c:pt>
                <c:pt idx="240" formatCode="General">
                  <c:v>460</c:v>
                </c:pt>
                <c:pt idx="241" formatCode="General">
                  <c:v>459</c:v>
                </c:pt>
                <c:pt idx="242" formatCode="General">
                  <c:v>458</c:v>
                </c:pt>
                <c:pt idx="243" formatCode="General">
                  <c:v>457</c:v>
                </c:pt>
                <c:pt idx="244" formatCode="General">
                  <c:v>456</c:v>
                </c:pt>
                <c:pt idx="245" formatCode="General">
                  <c:v>455</c:v>
                </c:pt>
                <c:pt idx="246" formatCode="General">
                  <c:v>454</c:v>
                </c:pt>
                <c:pt idx="247" formatCode="General">
                  <c:v>453</c:v>
                </c:pt>
                <c:pt idx="248" formatCode="General">
                  <c:v>452</c:v>
                </c:pt>
                <c:pt idx="249" formatCode="General">
                  <c:v>451</c:v>
                </c:pt>
                <c:pt idx="250" formatCode="General">
                  <c:v>450</c:v>
                </c:pt>
                <c:pt idx="251" formatCode="General">
                  <c:v>449</c:v>
                </c:pt>
                <c:pt idx="252" formatCode="General">
                  <c:v>448</c:v>
                </c:pt>
                <c:pt idx="253" formatCode="General">
                  <c:v>447</c:v>
                </c:pt>
                <c:pt idx="254" formatCode="General">
                  <c:v>446</c:v>
                </c:pt>
                <c:pt idx="255" formatCode="General">
                  <c:v>445</c:v>
                </c:pt>
                <c:pt idx="256" formatCode="General">
                  <c:v>444</c:v>
                </c:pt>
                <c:pt idx="257" formatCode="General">
                  <c:v>443</c:v>
                </c:pt>
                <c:pt idx="258" formatCode="General">
                  <c:v>442</c:v>
                </c:pt>
                <c:pt idx="259" formatCode="General">
                  <c:v>441</c:v>
                </c:pt>
                <c:pt idx="260" formatCode="General">
                  <c:v>440</c:v>
                </c:pt>
                <c:pt idx="261" formatCode="General">
                  <c:v>439</c:v>
                </c:pt>
                <c:pt idx="262" formatCode="General">
                  <c:v>438</c:v>
                </c:pt>
                <c:pt idx="263" formatCode="General">
                  <c:v>437</c:v>
                </c:pt>
                <c:pt idx="264" formatCode="General">
                  <c:v>436</c:v>
                </c:pt>
                <c:pt idx="265" formatCode="General">
                  <c:v>435</c:v>
                </c:pt>
                <c:pt idx="266" formatCode="General">
                  <c:v>434</c:v>
                </c:pt>
                <c:pt idx="267" formatCode="General">
                  <c:v>433</c:v>
                </c:pt>
                <c:pt idx="268" formatCode="General">
                  <c:v>432</c:v>
                </c:pt>
                <c:pt idx="269" formatCode="General">
                  <c:v>431</c:v>
                </c:pt>
                <c:pt idx="270" formatCode="General">
                  <c:v>430</c:v>
                </c:pt>
                <c:pt idx="271" formatCode="General">
                  <c:v>429</c:v>
                </c:pt>
                <c:pt idx="272" formatCode="General">
                  <c:v>428</c:v>
                </c:pt>
                <c:pt idx="273" formatCode="General">
                  <c:v>427</c:v>
                </c:pt>
                <c:pt idx="274" formatCode="General">
                  <c:v>426</c:v>
                </c:pt>
                <c:pt idx="275" formatCode="General">
                  <c:v>425</c:v>
                </c:pt>
                <c:pt idx="276" formatCode="General">
                  <c:v>424</c:v>
                </c:pt>
                <c:pt idx="277" formatCode="General">
                  <c:v>423</c:v>
                </c:pt>
                <c:pt idx="278" formatCode="General">
                  <c:v>422</c:v>
                </c:pt>
                <c:pt idx="279" formatCode="General">
                  <c:v>421</c:v>
                </c:pt>
                <c:pt idx="280" formatCode="General">
                  <c:v>420</c:v>
                </c:pt>
                <c:pt idx="281" formatCode="General">
                  <c:v>419</c:v>
                </c:pt>
                <c:pt idx="282" formatCode="General">
                  <c:v>418</c:v>
                </c:pt>
                <c:pt idx="283" formatCode="General">
                  <c:v>417</c:v>
                </c:pt>
                <c:pt idx="284" formatCode="General">
                  <c:v>416</c:v>
                </c:pt>
                <c:pt idx="285" formatCode="General">
                  <c:v>415</c:v>
                </c:pt>
                <c:pt idx="286" formatCode="General">
                  <c:v>414</c:v>
                </c:pt>
                <c:pt idx="287" formatCode="General">
                  <c:v>413</c:v>
                </c:pt>
                <c:pt idx="288" formatCode="General">
                  <c:v>412</c:v>
                </c:pt>
                <c:pt idx="289" formatCode="General">
                  <c:v>411</c:v>
                </c:pt>
                <c:pt idx="290" formatCode="General">
                  <c:v>410</c:v>
                </c:pt>
                <c:pt idx="291" formatCode="General">
                  <c:v>409</c:v>
                </c:pt>
                <c:pt idx="292" formatCode="General">
                  <c:v>408</c:v>
                </c:pt>
                <c:pt idx="293" formatCode="General">
                  <c:v>407</c:v>
                </c:pt>
                <c:pt idx="294" formatCode="General">
                  <c:v>406</c:v>
                </c:pt>
                <c:pt idx="295" formatCode="General">
                  <c:v>405</c:v>
                </c:pt>
                <c:pt idx="296" formatCode="General">
                  <c:v>404</c:v>
                </c:pt>
                <c:pt idx="297" formatCode="General">
                  <c:v>403</c:v>
                </c:pt>
                <c:pt idx="298" formatCode="General">
                  <c:v>402</c:v>
                </c:pt>
                <c:pt idx="299" formatCode="General">
                  <c:v>401</c:v>
                </c:pt>
                <c:pt idx="300" formatCode="General">
                  <c:v>400</c:v>
                </c:pt>
                <c:pt idx="301" formatCode="General">
                  <c:v>399</c:v>
                </c:pt>
                <c:pt idx="302" formatCode="General">
                  <c:v>398</c:v>
                </c:pt>
                <c:pt idx="303" formatCode="General">
                  <c:v>397</c:v>
                </c:pt>
                <c:pt idx="304" formatCode="General">
                  <c:v>396</c:v>
                </c:pt>
                <c:pt idx="305" formatCode="General">
                  <c:v>395</c:v>
                </c:pt>
                <c:pt idx="306" formatCode="General">
                  <c:v>394</c:v>
                </c:pt>
                <c:pt idx="307" formatCode="General">
                  <c:v>393</c:v>
                </c:pt>
                <c:pt idx="308" formatCode="General">
                  <c:v>392</c:v>
                </c:pt>
                <c:pt idx="309" formatCode="General">
                  <c:v>391</c:v>
                </c:pt>
                <c:pt idx="310" formatCode="General">
                  <c:v>390</c:v>
                </c:pt>
                <c:pt idx="311" formatCode="General">
                  <c:v>389</c:v>
                </c:pt>
                <c:pt idx="312" formatCode="General">
                  <c:v>388</c:v>
                </c:pt>
                <c:pt idx="313" formatCode="General">
                  <c:v>387</c:v>
                </c:pt>
                <c:pt idx="314" formatCode="General">
                  <c:v>386</c:v>
                </c:pt>
                <c:pt idx="315" formatCode="General">
                  <c:v>385</c:v>
                </c:pt>
                <c:pt idx="316" formatCode="General">
                  <c:v>384</c:v>
                </c:pt>
                <c:pt idx="317" formatCode="General">
                  <c:v>383</c:v>
                </c:pt>
                <c:pt idx="318" formatCode="General">
                  <c:v>382</c:v>
                </c:pt>
                <c:pt idx="319" formatCode="General">
                  <c:v>381</c:v>
                </c:pt>
                <c:pt idx="320" formatCode="General">
                  <c:v>380</c:v>
                </c:pt>
                <c:pt idx="321" formatCode="General">
                  <c:v>379</c:v>
                </c:pt>
                <c:pt idx="322" formatCode="General">
                  <c:v>378</c:v>
                </c:pt>
                <c:pt idx="323" formatCode="General">
                  <c:v>377</c:v>
                </c:pt>
                <c:pt idx="324" formatCode="General">
                  <c:v>376</c:v>
                </c:pt>
                <c:pt idx="325" formatCode="General">
                  <c:v>375</c:v>
                </c:pt>
                <c:pt idx="326" formatCode="General">
                  <c:v>374</c:v>
                </c:pt>
                <c:pt idx="327" formatCode="General">
                  <c:v>373</c:v>
                </c:pt>
                <c:pt idx="328" formatCode="General">
                  <c:v>372</c:v>
                </c:pt>
                <c:pt idx="329" formatCode="General">
                  <c:v>371</c:v>
                </c:pt>
                <c:pt idx="330" formatCode="General">
                  <c:v>370</c:v>
                </c:pt>
                <c:pt idx="331" formatCode="General">
                  <c:v>369</c:v>
                </c:pt>
                <c:pt idx="332" formatCode="General">
                  <c:v>368</c:v>
                </c:pt>
                <c:pt idx="333" formatCode="General">
                  <c:v>367</c:v>
                </c:pt>
                <c:pt idx="334" formatCode="General">
                  <c:v>366</c:v>
                </c:pt>
                <c:pt idx="335" formatCode="General">
                  <c:v>365</c:v>
                </c:pt>
                <c:pt idx="336" formatCode="General">
                  <c:v>364</c:v>
                </c:pt>
                <c:pt idx="337" formatCode="General">
                  <c:v>363</c:v>
                </c:pt>
                <c:pt idx="338" formatCode="General">
                  <c:v>362</c:v>
                </c:pt>
                <c:pt idx="339" formatCode="General">
                  <c:v>361</c:v>
                </c:pt>
                <c:pt idx="340" formatCode="General">
                  <c:v>360</c:v>
                </c:pt>
                <c:pt idx="341" formatCode="General">
                  <c:v>359</c:v>
                </c:pt>
                <c:pt idx="342" formatCode="General">
                  <c:v>358</c:v>
                </c:pt>
                <c:pt idx="343" formatCode="General">
                  <c:v>357</c:v>
                </c:pt>
                <c:pt idx="344" formatCode="General">
                  <c:v>356</c:v>
                </c:pt>
                <c:pt idx="345" formatCode="General">
                  <c:v>355</c:v>
                </c:pt>
                <c:pt idx="346" formatCode="General">
                  <c:v>354</c:v>
                </c:pt>
                <c:pt idx="347" formatCode="General">
                  <c:v>353</c:v>
                </c:pt>
                <c:pt idx="348" formatCode="General">
                  <c:v>352</c:v>
                </c:pt>
                <c:pt idx="349" formatCode="General">
                  <c:v>351</c:v>
                </c:pt>
                <c:pt idx="350" formatCode="General">
                  <c:v>350</c:v>
                </c:pt>
                <c:pt idx="351" formatCode="General">
                  <c:v>349</c:v>
                </c:pt>
                <c:pt idx="352" formatCode="General">
                  <c:v>348</c:v>
                </c:pt>
                <c:pt idx="353" formatCode="General">
                  <c:v>347</c:v>
                </c:pt>
                <c:pt idx="354" formatCode="General">
                  <c:v>346</c:v>
                </c:pt>
                <c:pt idx="355" formatCode="General">
                  <c:v>345</c:v>
                </c:pt>
                <c:pt idx="356" formatCode="General">
                  <c:v>344</c:v>
                </c:pt>
                <c:pt idx="357" formatCode="General">
                  <c:v>343</c:v>
                </c:pt>
                <c:pt idx="358" formatCode="General">
                  <c:v>342</c:v>
                </c:pt>
                <c:pt idx="359" formatCode="General">
                  <c:v>341</c:v>
                </c:pt>
                <c:pt idx="360" formatCode="General">
                  <c:v>340</c:v>
                </c:pt>
                <c:pt idx="361" formatCode="General">
                  <c:v>339</c:v>
                </c:pt>
                <c:pt idx="362" formatCode="General">
                  <c:v>338</c:v>
                </c:pt>
                <c:pt idx="363" formatCode="General">
                  <c:v>337</c:v>
                </c:pt>
                <c:pt idx="364" formatCode="General">
                  <c:v>336</c:v>
                </c:pt>
                <c:pt idx="365" formatCode="General">
                  <c:v>335</c:v>
                </c:pt>
                <c:pt idx="366" formatCode="General">
                  <c:v>334</c:v>
                </c:pt>
                <c:pt idx="367" formatCode="General">
                  <c:v>333</c:v>
                </c:pt>
                <c:pt idx="368" formatCode="General">
                  <c:v>332</c:v>
                </c:pt>
                <c:pt idx="369" formatCode="General">
                  <c:v>331</c:v>
                </c:pt>
                <c:pt idx="370" formatCode="General">
                  <c:v>330</c:v>
                </c:pt>
                <c:pt idx="371" formatCode="General">
                  <c:v>329</c:v>
                </c:pt>
                <c:pt idx="372" formatCode="General">
                  <c:v>328</c:v>
                </c:pt>
                <c:pt idx="373" formatCode="General">
                  <c:v>327</c:v>
                </c:pt>
                <c:pt idx="374" formatCode="General">
                  <c:v>326</c:v>
                </c:pt>
                <c:pt idx="375" formatCode="General">
                  <c:v>325</c:v>
                </c:pt>
                <c:pt idx="376" formatCode="General">
                  <c:v>324</c:v>
                </c:pt>
                <c:pt idx="377" formatCode="General">
                  <c:v>323</c:v>
                </c:pt>
                <c:pt idx="378" formatCode="General">
                  <c:v>322</c:v>
                </c:pt>
                <c:pt idx="379" formatCode="General">
                  <c:v>321</c:v>
                </c:pt>
                <c:pt idx="380" formatCode="General">
                  <c:v>320</c:v>
                </c:pt>
                <c:pt idx="381" formatCode="General">
                  <c:v>319</c:v>
                </c:pt>
                <c:pt idx="382" formatCode="General">
                  <c:v>318</c:v>
                </c:pt>
                <c:pt idx="383" formatCode="General">
                  <c:v>317</c:v>
                </c:pt>
                <c:pt idx="384" formatCode="General">
                  <c:v>316</c:v>
                </c:pt>
                <c:pt idx="385" formatCode="General">
                  <c:v>315</c:v>
                </c:pt>
                <c:pt idx="386" formatCode="General">
                  <c:v>314</c:v>
                </c:pt>
                <c:pt idx="387" formatCode="General">
                  <c:v>313</c:v>
                </c:pt>
                <c:pt idx="388" formatCode="General">
                  <c:v>312</c:v>
                </c:pt>
                <c:pt idx="389" formatCode="General">
                  <c:v>311</c:v>
                </c:pt>
                <c:pt idx="390" formatCode="General">
                  <c:v>310</c:v>
                </c:pt>
                <c:pt idx="391" formatCode="General">
                  <c:v>309</c:v>
                </c:pt>
                <c:pt idx="392" formatCode="General">
                  <c:v>308</c:v>
                </c:pt>
                <c:pt idx="393" formatCode="General">
                  <c:v>307</c:v>
                </c:pt>
                <c:pt idx="394" formatCode="General">
                  <c:v>306</c:v>
                </c:pt>
                <c:pt idx="395" formatCode="General">
                  <c:v>305</c:v>
                </c:pt>
                <c:pt idx="396" formatCode="General">
                  <c:v>304</c:v>
                </c:pt>
                <c:pt idx="397" formatCode="General">
                  <c:v>303</c:v>
                </c:pt>
                <c:pt idx="398" formatCode="General">
                  <c:v>302</c:v>
                </c:pt>
                <c:pt idx="399" formatCode="General">
                  <c:v>301</c:v>
                </c:pt>
                <c:pt idx="400" formatCode="General">
                  <c:v>300</c:v>
                </c:pt>
                <c:pt idx="401" formatCode="General">
                  <c:v>299</c:v>
                </c:pt>
                <c:pt idx="402" formatCode="General">
                  <c:v>298</c:v>
                </c:pt>
                <c:pt idx="403" formatCode="General">
                  <c:v>297</c:v>
                </c:pt>
                <c:pt idx="404" formatCode="General">
                  <c:v>296</c:v>
                </c:pt>
                <c:pt idx="405" formatCode="General">
                  <c:v>295</c:v>
                </c:pt>
                <c:pt idx="406" formatCode="General">
                  <c:v>294</c:v>
                </c:pt>
                <c:pt idx="407" formatCode="General">
                  <c:v>293</c:v>
                </c:pt>
                <c:pt idx="408" formatCode="General">
                  <c:v>292</c:v>
                </c:pt>
                <c:pt idx="409" formatCode="General">
                  <c:v>291</c:v>
                </c:pt>
                <c:pt idx="410" formatCode="General">
                  <c:v>290</c:v>
                </c:pt>
                <c:pt idx="411" formatCode="General">
                  <c:v>289</c:v>
                </c:pt>
                <c:pt idx="412" formatCode="General">
                  <c:v>288</c:v>
                </c:pt>
                <c:pt idx="413" formatCode="General">
                  <c:v>287</c:v>
                </c:pt>
                <c:pt idx="414" formatCode="General">
                  <c:v>286</c:v>
                </c:pt>
                <c:pt idx="415" formatCode="General">
                  <c:v>285</c:v>
                </c:pt>
                <c:pt idx="416" formatCode="General">
                  <c:v>284</c:v>
                </c:pt>
                <c:pt idx="417" formatCode="General">
                  <c:v>283</c:v>
                </c:pt>
                <c:pt idx="418" formatCode="General">
                  <c:v>282</c:v>
                </c:pt>
                <c:pt idx="419" formatCode="General">
                  <c:v>281</c:v>
                </c:pt>
                <c:pt idx="420" formatCode="General">
                  <c:v>280</c:v>
                </c:pt>
                <c:pt idx="421" formatCode="General">
                  <c:v>279</c:v>
                </c:pt>
                <c:pt idx="422" formatCode="General">
                  <c:v>278</c:v>
                </c:pt>
                <c:pt idx="423" formatCode="General">
                  <c:v>277</c:v>
                </c:pt>
                <c:pt idx="424" formatCode="General">
                  <c:v>276</c:v>
                </c:pt>
                <c:pt idx="425" formatCode="General">
                  <c:v>275</c:v>
                </c:pt>
                <c:pt idx="426" formatCode="General">
                  <c:v>274</c:v>
                </c:pt>
                <c:pt idx="427" formatCode="General">
                  <c:v>273</c:v>
                </c:pt>
                <c:pt idx="428" formatCode="General">
                  <c:v>272</c:v>
                </c:pt>
                <c:pt idx="429" formatCode="General">
                  <c:v>271</c:v>
                </c:pt>
                <c:pt idx="430" formatCode="General">
                  <c:v>270</c:v>
                </c:pt>
                <c:pt idx="431" formatCode="General">
                  <c:v>269</c:v>
                </c:pt>
                <c:pt idx="432" formatCode="General">
                  <c:v>268</c:v>
                </c:pt>
                <c:pt idx="433" formatCode="General">
                  <c:v>267</c:v>
                </c:pt>
                <c:pt idx="434" formatCode="General">
                  <c:v>266</c:v>
                </c:pt>
                <c:pt idx="435" formatCode="General">
                  <c:v>265</c:v>
                </c:pt>
                <c:pt idx="436" formatCode="General">
                  <c:v>264</c:v>
                </c:pt>
                <c:pt idx="437" formatCode="General">
                  <c:v>263</c:v>
                </c:pt>
                <c:pt idx="438" formatCode="General">
                  <c:v>262</c:v>
                </c:pt>
                <c:pt idx="439" formatCode="General">
                  <c:v>261</c:v>
                </c:pt>
                <c:pt idx="440" formatCode="General">
                  <c:v>260</c:v>
                </c:pt>
                <c:pt idx="441" formatCode="General">
                  <c:v>259</c:v>
                </c:pt>
                <c:pt idx="442" formatCode="General">
                  <c:v>258</c:v>
                </c:pt>
                <c:pt idx="443" formatCode="General">
                  <c:v>257</c:v>
                </c:pt>
                <c:pt idx="444" formatCode="General">
                  <c:v>256</c:v>
                </c:pt>
                <c:pt idx="445" formatCode="General">
                  <c:v>255</c:v>
                </c:pt>
                <c:pt idx="446" formatCode="General">
                  <c:v>254</c:v>
                </c:pt>
                <c:pt idx="447" formatCode="General">
                  <c:v>253</c:v>
                </c:pt>
                <c:pt idx="448" formatCode="General">
                  <c:v>252</c:v>
                </c:pt>
                <c:pt idx="449" formatCode="General">
                  <c:v>251</c:v>
                </c:pt>
                <c:pt idx="450" formatCode="General">
                  <c:v>250</c:v>
                </c:pt>
                <c:pt idx="451" formatCode="General">
                  <c:v>249</c:v>
                </c:pt>
                <c:pt idx="452" formatCode="General">
                  <c:v>248</c:v>
                </c:pt>
                <c:pt idx="453" formatCode="General">
                  <c:v>247</c:v>
                </c:pt>
                <c:pt idx="454" formatCode="General">
                  <c:v>246</c:v>
                </c:pt>
                <c:pt idx="455" formatCode="General">
                  <c:v>245</c:v>
                </c:pt>
                <c:pt idx="456" formatCode="General">
                  <c:v>244</c:v>
                </c:pt>
                <c:pt idx="457" formatCode="General">
                  <c:v>243</c:v>
                </c:pt>
                <c:pt idx="458" formatCode="General">
                  <c:v>242</c:v>
                </c:pt>
                <c:pt idx="459" formatCode="General">
                  <c:v>241</c:v>
                </c:pt>
                <c:pt idx="460" formatCode="General">
                  <c:v>240</c:v>
                </c:pt>
                <c:pt idx="461" formatCode="General">
                  <c:v>239</c:v>
                </c:pt>
                <c:pt idx="462" formatCode="General">
                  <c:v>238</c:v>
                </c:pt>
                <c:pt idx="463" formatCode="General">
                  <c:v>237</c:v>
                </c:pt>
                <c:pt idx="464" formatCode="General">
                  <c:v>236</c:v>
                </c:pt>
                <c:pt idx="465" formatCode="General">
                  <c:v>235</c:v>
                </c:pt>
                <c:pt idx="466" formatCode="General">
                  <c:v>234</c:v>
                </c:pt>
                <c:pt idx="467" formatCode="General">
                  <c:v>233</c:v>
                </c:pt>
                <c:pt idx="468" formatCode="General">
                  <c:v>232</c:v>
                </c:pt>
                <c:pt idx="469" formatCode="General">
                  <c:v>231</c:v>
                </c:pt>
                <c:pt idx="470" formatCode="General">
                  <c:v>230</c:v>
                </c:pt>
                <c:pt idx="471" formatCode="General">
                  <c:v>229</c:v>
                </c:pt>
                <c:pt idx="472" formatCode="General">
                  <c:v>228</c:v>
                </c:pt>
                <c:pt idx="473" formatCode="General">
                  <c:v>227</c:v>
                </c:pt>
                <c:pt idx="474" formatCode="General">
                  <c:v>226</c:v>
                </c:pt>
                <c:pt idx="475" formatCode="General">
                  <c:v>225</c:v>
                </c:pt>
                <c:pt idx="476" formatCode="General">
                  <c:v>224</c:v>
                </c:pt>
              </c:numCache>
            </c:numRef>
          </c:xVal>
          <c:yVal>
            <c:numRef>
              <c:f>Excitation!$F$2:$F$478</c:f>
              <c:numCache>
                <c:formatCode>General</c:formatCode>
                <c:ptCount val="477"/>
                <c:pt idx="0">
                  <c:v>571.20000000000005</c:v>
                </c:pt>
                <c:pt idx="1">
                  <c:v>631.20000000000005</c:v>
                </c:pt>
                <c:pt idx="2">
                  <c:v>590.40000000000009</c:v>
                </c:pt>
                <c:pt idx="3">
                  <c:v>609.6</c:v>
                </c:pt>
                <c:pt idx="4">
                  <c:v>576</c:v>
                </c:pt>
                <c:pt idx="5">
                  <c:v>595.20000000000005</c:v>
                </c:pt>
                <c:pt idx="6">
                  <c:v>621.6</c:v>
                </c:pt>
                <c:pt idx="7">
                  <c:v>637.20000000000005</c:v>
                </c:pt>
                <c:pt idx="8">
                  <c:v>636</c:v>
                </c:pt>
                <c:pt idx="9">
                  <c:v>594</c:v>
                </c:pt>
                <c:pt idx="10">
                  <c:v>603.6</c:v>
                </c:pt>
                <c:pt idx="11">
                  <c:v>678</c:v>
                </c:pt>
                <c:pt idx="12">
                  <c:v>637.20000000000005</c:v>
                </c:pt>
                <c:pt idx="13">
                  <c:v>596.40000000000009</c:v>
                </c:pt>
                <c:pt idx="14">
                  <c:v>522</c:v>
                </c:pt>
                <c:pt idx="15">
                  <c:v>618.00000000000011</c:v>
                </c:pt>
                <c:pt idx="16">
                  <c:v>588</c:v>
                </c:pt>
                <c:pt idx="17">
                  <c:v>675.6</c:v>
                </c:pt>
                <c:pt idx="18">
                  <c:v>711.6</c:v>
                </c:pt>
                <c:pt idx="19">
                  <c:v>719.99999999999989</c:v>
                </c:pt>
                <c:pt idx="20">
                  <c:v>620.4</c:v>
                </c:pt>
                <c:pt idx="21">
                  <c:v>625.19999999999993</c:v>
                </c:pt>
                <c:pt idx="22">
                  <c:v>694.8</c:v>
                </c:pt>
                <c:pt idx="23">
                  <c:v>572.4</c:v>
                </c:pt>
                <c:pt idx="24">
                  <c:v>652.79999999999995</c:v>
                </c:pt>
                <c:pt idx="25">
                  <c:v>631.20000000000005</c:v>
                </c:pt>
                <c:pt idx="26">
                  <c:v>650.4</c:v>
                </c:pt>
                <c:pt idx="27">
                  <c:v>709.2</c:v>
                </c:pt>
                <c:pt idx="28">
                  <c:v>705.6</c:v>
                </c:pt>
                <c:pt idx="29">
                  <c:v>708</c:v>
                </c:pt>
                <c:pt idx="30">
                  <c:v>776.4</c:v>
                </c:pt>
                <c:pt idx="31">
                  <c:v>778.8</c:v>
                </c:pt>
                <c:pt idx="32">
                  <c:v>760.80000000000007</c:v>
                </c:pt>
                <c:pt idx="33">
                  <c:v>739.2</c:v>
                </c:pt>
                <c:pt idx="34">
                  <c:v>656.4</c:v>
                </c:pt>
                <c:pt idx="35">
                  <c:v>702</c:v>
                </c:pt>
                <c:pt idx="36">
                  <c:v>800.4</c:v>
                </c:pt>
                <c:pt idx="37">
                  <c:v>783.6</c:v>
                </c:pt>
                <c:pt idx="38">
                  <c:v>796.8</c:v>
                </c:pt>
                <c:pt idx="39">
                  <c:v>772.80000000000007</c:v>
                </c:pt>
                <c:pt idx="40">
                  <c:v>802.8</c:v>
                </c:pt>
                <c:pt idx="41">
                  <c:v>800.4</c:v>
                </c:pt>
                <c:pt idx="42">
                  <c:v>768.00000000000011</c:v>
                </c:pt>
                <c:pt idx="43">
                  <c:v>819.6</c:v>
                </c:pt>
                <c:pt idx="44">
                  <c:v>838.8</c:v>
                </c:pt>
                <c:pt idx="45">
                  <c:v>840</c:v>
                </c:pt>
                <c:pt idx="46">
                  <c:v>831.6</c:v>
                </c:pt>
                <c:pt idx="47">
                  <c:v>787.2</c:v>
                </c:pt>
                <c:pt idx="48">
                  <c:v>859.19999999999993</c:v>
                </c:pt>
                <c:pt idx="49">
                  <c:v>862.80000000000007</c:v>
                </c:pt>
                <c:pt idx="50">
                  <c:v>848.4</c:v>
                </c:pt>
                <c:pt idx="51">
                  <c:v>894</c:v>
                </c:pt>
                <c:pt idx="52">
                  <c:v>921.6</c:v>
                </c:pt>
                <c:pt idx="53">
                  <c:v>891.59999999999991</c:v>
                </c:pt>
                <c:pt idx="54">
                  <c:v>859.19999999999993</c:v>
                </c:pt>
                <c:pt idx="55">
                  <c:v>888</c:v>
                </c:pt>
                <c:pt idx="56">
                  <c:v>937.2</c:v>
                </c:pt>
                <c:pt idx="57">
                  <c:v>939.59999999999991</c:v>
                </c:pt>
                <c:pt idx="58">
                  <c:v>898.8</c:v>
                </c:pt>
                <c:pt idx="59">
                  <c:v>945.59999999999991</c:v>
                </c:pt>
                <c:pt idx="60">
                  <c:v>946.8</c:v>
                </c:pt>
                <c:pt idx="61">
                  <c:v>916.80000000000007</c:v>
                </c:pt>
                <c:pt idx="62">
                  <c:v>962.4</c:v>
                </c:pt>
                <c:pt idx="63">
                  <c:v>960</c:v>
                </c:pt>
                <c:pt idx="64">
                  <c:v>978</c:v>
                </c:pt>
                <c:pt idx="65">
                  <c:v>985.2</c:v>
                </c:pt>
                <c:pt idx="66">
                  <c:v>973.19999999999993</c:v>
                </c:pt>
                <c:pt idx="67">
                  <c:v>988.8</c:v>
                </c:pt>
                <c:pt idx="68">
                  <c:v>1044</c:v>
                </c:pt>
                <c:pt idx="69">
                  <c:v>1038</c:v>
                </c:pt>
                <c:pt idx="70">
                  <c:v>1040.4000000000001</c:v>
                </c:pt>
                <c:pt idx="71">
                  <c:v>1059.5999999999999</c:v>
                </c:pt>
                <c:pt idx="72">
                  <c:v>1104</c:v>
                </c:pt>
                <c:pt idx="73">
                  <c:v>1105.2</c:v>
                </c:pt>
                <c:pt idx="74">
                  <c:v>1057.2</c:v>
                </c:pt>
                <c:pt idx="75">
                  <c:v>1113.5999999999999</c:v>
                </c:pt>
                <c:pt idx="76">
                  <c:v>1161.5999999999999</c:v>
                </c:pt>
                <c:pt idx="77">
                  <c:v>1165.2</c:v>
                </c:pt>
                <c:pt idx="78">
                  <c:v>1200</c:v>
                </c:pt>
                <c:pt idx="79">
                  <c:v>1177.2</c:v>
                </c:pt>
                <c:pt idx="80">
                  <c:v>1196.4000000000001</c:v>
                </c:pt>
                <c:pt idx="81">
                  <c:v>1218</c:v>
                </c:pt>
                <c:pt idx="82">
                  <c:v>1210.8</c:v>
                </c:pt>
                <c:pt idx="83">
                  <c:v>1136.4000000000001</c:v>
                </c:pt>
                <c:pt idx="84">
                  <c:v>1136.4000000000001</c:v>
                </c:pt>
                <c:pt idx="85">
                  <c:v>1204.8</c:v>
                </c:pt>
                <c:pt idx="86">
                  <c:v>1269.5999999999999</c:v>
                </c:pt>
                <c:pt idx="87">
                  <c:v>1278</c:v>
                </c:pt>
                <c:pt idx="88">
                  <c:v>1308</c:v>
                </c:pt>
                <c:pt idx="89">
                  <c:v>1322.3999999999999</c:v>
                </c:pt>
                <c:pt idx="90">
                  <c:v>1310.4000000000001</c:v>
                </c:pt>
                <c:pt idx="91">
                  <c:v>1330.8</c:v>
                </c:pt>
                <c:pt idx="92">
                  <c:v>1378.8000000000002</c:v>
                </c:pt>
                <c:pt idx="93">
                  <c:v>1350</c:v>
                </c:pt>
                <c:pt idx="94">
                  <c:v>1345.2</c:v>
                </c:pt>
                <c:pt idx="95">
                  <c:v>1401.6</c:v>
                </c:pt>
                <c:pt idx="96">
                  <c:v>1406.4</c:v>
                </c:pt>
                <c:pt idx="97">
                  <c:v>1422</c:v>
                </c:pt>
                <c:pt idx="98">
                  <c:v>1450.8</c:v>
                </c:pt>
                <c:pt idx="99">
                  <c:v>1460.4</c:v>
                </c:pt>
                <c:pt idx="100">
                  <c:v>1446</c:v>
                </c:pt>
                <c:pt idx="101">
                  <c:v>1432.8</c:v>
                </c:pt>
                <c:pt idx="102">
                  <c:v>1449.6000000000001</c:v>
                </c:pt>
                <c:pt idx="103">
                  <c:v>1480.8000000000002</c:v>
                </c:pt>
                <c:pt idx="104">
                  <c:v>1524</c:v>
                </c:pt>
                <c:pt idx="105">
                  <c:v>1563.6</c:v>
                </c:pt>
                <c:pt idx="106">
                  <c:v>1570.8</c:v>
                </c:pt>
                <c:pt idx="107">
                  <c:v>1574.4</c:v>
                </c:pt>
                <c:pt idx="108">
                  <c:v>1594.8000000000002</c:v>
                </c:pt>
                <c:pt idx="109">
                  <c:v>1618.8</c:v>
                </c:pt>
                <c:pt idx="110">
                  <c:v>1636.8</c:v>
                </c:pt>
                <c:pt idx="111">
                  <c:v>1637.9999999999998</c:v>
                </c:pt>
                <c:pt idx="112">
                  <c:v>1645.2</c:v>
                </c:pt>
                <c:pt idx="113">
                  <c:v>1666.8</c:v>
                </c:pt>
                <c:pt idx="114">
                  <c:v>1678.8000000000002</c:v>
                </c:pt>
                <c:pt idx="115">
                  <c:v>1712.4</c:v>
                </c:pt>
                <c:pt idx="116">
                  <c:v>1755.6000000000001</c:v>
                </c:pt>
                <c:pt idx="117">
                  <c:v>1772.4</c:v>
                </c:pt>
                <c:pt idx="118">
                  <c:v>1766.4</c:v>
                </c:pt>
                <c:pt idx="119">
                  <c:v>1765.2</c:v>
                </c:pt>
                <c:pt idx="120">
                  <c:v>1855.2</c:v>
                </c:pt>
                <c:pt idx="121">
                  <c:v>1899.6</c:v>
                </c:pt>
                <c:pt idx="122">
                  <c:v>1880.4</c:v>
                </c:pt>
                <c:pt idx="123">
                  <c:v>1921.2</c:v>
                </c:pt>
                <c:pt idx="124">
                  <c:v>1928.3999999999999</c:v>
                </c:pt>
                <c:pt idx="125">
                  <c:v>1950</c:v>
                </c:pt>
                <c:pt idx="126">
                  <c:v>1992</c:v>
                </c:pt>
                <c:pt idx="127">
                  <c:v>2025.6000000000001</c:v>
                </c:pt>
                <c:pt idx="128">
                  <c:v>2059.2000000000003</c:v>
                </c:pt>
                <c:pt idx="129">
                  <c:v>2060.4</c:v>
                </c:pt>
                <c:pt idx="130">
                  <c:v>2113.1999999999998</c:v>
                </c:pt>
                <c:pt idx="131">
                  <c:v>2178</c:v>
                </c:pt>
                <c:pt idx="132">
                  <c:v>2208</c:v>
                </c:pt>
                <c:pt idx="133">
                  <c:v>2224.8000000000002</c:v>
                </c:pt>
                <c:pt idx="134">
                  <c:v>2275.1999999999998</c:v>
                </c:pt>
                <c:pt idx="135">
                  <c:v>2338.8000000000002</c:v>
                </c:pt>
                <c:pt idx="136">
                  <c:v>2374.7999999999997</c:v>
                </c:pt>
                <c:pt idx="137">
                  <c:v>2412</c:v>
                </c:pt>
                <c:pt idx="138">
                  <c:v>2488.7999999999997</c:v>
                </c:pt>
                <c:pt idx="139">
                  <c:v>2510.4</c:v>
                </c:pt>
                <c:pt idx="140">
                  <c:v>2508</c:v>
                </c:pt>
                <c:pt idx="141">
                  <c:v>2593.2000000000003</c:v>
                </c:pt>
                <c:pt idx="142">
                  <c:v>2666.4</c:v>
                </c:pt>
                <c:pt idx="143">
                  <c:v>2733.6</c:v>
                </c:pt>
                <c:pt idx="144">
                  <c:v>2772</c:v>
                </c:pt>
                <c:pt idx="145">
                  <c:v>2822.4</c:v>
                </c:pt>
                <c:pt idx="146">
                  <c:v>2916</c:v>
                </c:pt>
                <c:pt idx="147">
                  <c:v>3002.3999999999996</c:v>
                </c:pt>
                <c:pt idx="148">
                  <c:v>3106.8</c:v>
                </c:pt>
                <c:pt idx="149">
                  <c:v>3198</c:v>
                </c:pt>
                <c:pt idx="150">
                  <c:v>3307.2000000000003</c:v>
                </c:pt>
                <c:pt idx="151">
                  <c:v>3447.6000000000004</c:v>
                </c:pt>
                <c:pt idx="152">
                  <c:v>3581.9999999999995</c:v>
                </c:pt>
                <c:pt idx="153">
                  <c:v>3739.2</c:v>
                </c:pt>
                <c:pt idx="154">
                  <c:v>3907.2000000000003</c:v>
                </c:pt>
                <c:pt idx="155">
                  <c:v>4086</c:v>
                </c:pt>
                <c:pt idx="156">
                  <c:v>4318.8</c:v>
                </c:pt>
                <c:pt idx="157">
                  <c:v>4528.8</c:v>
                </c:pt>
                <c:pt idx="158">
                  <c:v>4718.3999999999996</c:v>
                </c:pt>
                <c:pt idx="159">
                  <c:v>4903.2</c:v>
                </c:pt>
                <c:pt idx="160">
                  <c:v>5143.2</c:v>
                </c:pt>
                <c:pt idx="161">
                  <c:v>5374.8</c:v>
                </c:pt>
                <c:pt idx="162">
                  <c:v>5648.4000000000005</c:v>
                </c:pt>
                <c:pt idx="163">
                  <c:v>5896.8</c:v>
                </c:pt>
                <c:pt idx="164">
                  <c:v>6171.6</c:v>
                </c:pt>
                <c:pt idx="165">
                  <c:v>6424.8</c:v>
                </c:pt>
                <c:pt idx="166">
                  <c:v>6639.5999999999995</c:v>
                </c:pt>
                <c:pt idx="167">
                  <c:v>6955.2</c:v>
                </c:pt>
                <c:pt idx="168">
                  <c:v>7240.8</c:v>
                </c:pt>
                <c:pt idx="169">
                  <c:v>7506</c:v>
                </c:pt>
                <c:pt idx="170">
                  <c:v>7800</c:v>
                </c:pt>
                <c:pt idx="171">
                  <c:v>8059.2</c:v>
                </c:pt>
                <c:pt idx="172">
                  <c:v>8295.6</c:v>
                </c:pt>
                <c:pt idx="173">
                  <c:v>8551.2000000000007</c:v>
                </c:pt>
                <c:pt idx="174">
                  <c:v>8797.1999999999989</c:v>
                </c:pt>
                <c:pt idx="175">
                  <c:v>9012</c:v>
                </c:pt>
                <c:pt idx="176">
                  <c:v>9226.7999999999993</c:v>
                </c:pt>
                <c:pt idx="177">
                  <c:v>9483.6</c:v>
                </c:pt>
                <c:pt idx="178">
                  <c:v>9705.6</c:v>
                </c:pt>
                <c:pt idx="179">
                  <c:v>9933.6</c:v>
                </c:pt>
                <c:pt idx="180">
                  <c:v>10102.799999999999</c:v>
                </c:pt>
                <c:pt idx="181">
                  <c:v>10273.199999999999</c:v>
                </c:pt>
                <c:pt idx="182">
                  <c:v>10478.4</c:v>
                </c:pt>
                <c:pt idx="183">
                  <c:v>10654.8</c:v>
                </c:pt>
                <c:pt idx="184">
                  <c:v>10826.400000000001</c:v>
                </c:pt>
                <c:pt idx="185">
                  <c:v>11014.8</c:v>
                </c:pt>
                <c:pt idx="186">
                  <c:v>11247.599999999999</c:v>
                </c:pt>
                <c:pt idx="187">
                  <c:v>11491.199999999999</c:v>
                </c:pt>
                <c:pt idx="188">
                  <c:v>11679.6</c:v>
                </c:pt>
                <c:pt idx="189">
                  <c:v>11872.8</c:v>
                </c:pt>
                <c:pt idx="190">
                  <c:v>12128.4</c:v>
                </c:pt>
                <c:pt idx="191">
                  <c:v>12402</c:v>
                </c:pt>
                <c:pt idx="192">
                  <c:v>12662.400000000001</c:v>
                </c:pt>
                <c:pt idx="193">
                  <c:v>12843.6</c:v>
                </c:pt>
                <c:pt idx="194">
                  <c:v>13122</c:v>
                </c:pt>
                <c:pt idx="195">
                  <c:v>13466.4</c:v>
                </c:pt>
                <c:pt idx="196">
                  <c:v>13723.2</c:v>
                </c:pt>
                <c:pt idx="197">
                  <c:v>14106</c:v>
                </c:pt>
                <c:pt idx="198">
                  <c:v>14382.000000000002</c:v>
                </c:pt>
                <c:pt idx="199">
                  <c:v>14746.8</c:v>
                </c:pt>
                <c:pt idx="200">
                  <c:v>15171.6</c:v>
                </c:pt>
                <c:pt idx="201">
                  <c:v>15528</c:v>
                </c:pt>
                <c:pt idx="202">
                  <c:v>15772.8</c:v>
                </c:pt>
                <c:pt idx="203">
                  <c:v>16191.6</c:v>
                </c:pt>
                <c:pt idx="204">
                  <c:v>16545.599999999999</c:v>
                </c:pt>
                <c:pt idx="205">
                  <c:v>16906.8</c:v>
                </c:pt>
                <c:pt idx="206">
                  <c:v>17240.399999999998</c:v>
                </c:pt>
                <c:pt idx="207">
                  <c:v>17641.2</c:v>
                </c:pt>
                <c:pt idx="208">
                  <c:v>17917.2</c:v>
                </c:pt>
                <c:pt idx="209">
                  <c:v>18360</c:v>
                </c:pt>
                <c:pt idx="210">
                  <c:v>18718.8</c:v>
                </c:pt>
                <c:pt idx="211">
                  <c:v>19027.199999999997</c:v>
                </c:pt>
                <c:pt idx="212">
                  <c:v>19352.399999999998</c:v>
                </c:pt>
                <c:pt idx="213">
                  <c:v>19710</c:v>
                </c:pt>
                <c:pt idx="214">
                  <c:v>20031.599999999999</c:v>
                </c:pt>
                <c:pt idx="215">
                  <c:v>20379.600000000002</c:v>
                </c:pt>
                <c:pt idx="216">
                  <c:v>20767.199999999997</c:v>
                </c:pt>
                <c:pt idx="217">
                  <c:v>21061.200000000001</c:v>
                </c:pt>
                <c:pt idx="218">
                  <c:v>21369.600000000002</c:v>
                </c:pt>
                <c:pt idx="219">
                  <c:v>21709.200000000001</c:v>
                </c:pt>
                <c:pt idx="220">
                  <c:v>22029.599999999999</c:v>
                </c:pt>
                <c:pt idx="221">
                  <c:v>22496.400000000001</c:v>
                </c:pt>
                <c:pt idx="222">
                  <c:v>22789.200000000001</c:v>
                </c:pt>
                <c:pt idx="223">
                  <c:v>23132.399999999998</c:v>
                </c:pt>
                <c:pt idx="224">
                  <c:v>23569.199999999997</c:v>
                </c:pt>
                <c:pt idx="225">
                  <c:v>23882.399999999998</c:v>
                </c:pt>
                <c:pt idx="226">
                  <c:v>24278.400000000001</c:v>
                </c:pt>
                <c:pt idx="227">
                  <c:v>24679.200000000001</c:v>
                </c:pt>
                <c:pt idx="228">
                  <c:v>25124.400000000001</c:v>
                </c:pt>
                <c:pt idx="229">
                  <c:v>25522.799999999999</c:v>
                </c:pt>
                <c:pt idx="230">
                  <c:v>25908.000000000004</c:v>
                </c:pt>
                <c:pt idx="231">
                  <c:v>26372.400000000001</c:v>
                </c:pt>
                <c:pt idx="232">
                  <c:v>26791.199999999997</c:v>
                </c:pt>
                <c:pt idx="233">
                  <c:v>27224.399999999998</c:v>
                </c:pt>
                <c:pt idx="234">
                  <c:v>27632.399999999998</c:v>
                </c:pt>
                <c:pt idx="235">
                  <c:v>28088.400000000001</c:v>
                </c:pt>
                <c:pt idx="236">
                  <c:v>28554</c:v>
                </c:pt>
                <c:pt idx="237">
                  <c:v>28960.799999999999</c:v>
                </c:pt>
                <c:pt idx="238">
                  <c:v>29400</c:v>
                </c:pt>
                <c:pt idx="239">
                  <c:v>29844</c:v>
                </c:pt>
                <c:pt idx="240">
                  <c:v>30277.200000000001</c:v>
                </c:pt>
                <c:pt idx="241">
                  <c:v>30678</c:v>
                </c:pt>
                <c:pt idx="242">
                  <c:v>31096.799999999999</c:v>
                </c:pt>
                <c:pt idx="243">
                  <c:v>31587.599999999999</c:v>
                </c:pt>
                <c:pt idx="244">
                  <c:v>31915.200000000001</c:v>
                </c:pt>
                <c:pt idx="245">
                  <c:v>32347.200000000001</c:v>
                </c:pt>
                <c:pt idx="246">
                  <c:v>32737.200000000001</c:v>
                </c:pt>
                <c:pt idx="247">
                  <c:v>33112.800000000003</c:v>
                </c:pt>
                <c:pt idx="248">
                  <c:v>33478.800000000003</c:v>
                </c:pt>
                <c:pt idx="249">
                  <c:v>33811.199999999997</c:v>
                </c:pt>
                <c:pt idx="250">
                  <c:v>34192.799999999996</c:v>
                </c:pt>
                <c:pt idx="251">
                  <c:v>34574.400000000001</c:v>
                </c:pt>
                <c:pt idx="252">
                  <c:v>34905.599999999999</c:v>
                </c:pt>
                <c:pt idx="253">
                  <c:v>35274</c:v>
                </c:pt>
                <c:pt idx="254">
                  <c:v>35746.800000000003</c:v>
                </c:pt>
                <c:pt idx="255">
                  <c:v>36160.800000000003</c:v>
                </c:pt>
                <c:pt idx="256">
                  <c:v>36588</c:v>
                </c:pt>
                <c:pt idx="257">
                  <c:v>37062</c:v>
                </c:pt>
                <c:pt idx="258">
                  <c:v>37595.999999999993</c:v>
                </c:pt>
                <c:pt idx="259">
                  <c:v>38214</c:v>
                </c:pt>
                <c:pt idx="260">
                  <c:v>38750.400000000001</c:v>
                </c:pt>
                <c:pt idx="261">
                  <c:v>39349.200000000004</c:v>
                </c:pt>
                <c:pt idx="262">
                  <c:v>40089.599999999999</c:v>
                </c:pt>
                <c:pt idx="263">
                  <c:v>40915.200000000004</c:v>
                </c:pt>
                <c:pt idx="264">
                  <c:v>41776.799999999996</c:v>
                </c:pt>
                <c:pt idx="265">
                  <c:v>42783.6</c:v>
                </c:pt>
                <c:pt idx="266">
                  <c:v>43924.799999999996</c:v>
                </c:pt>
                <c:pt idx="267">
                  <c:v>45103.200000000004</c:v>
                </c:pt>
                <c:pt idx="268">
                  <c:v>46508.4</c:v>
                </c:pt>
                <c:pt idx="269">
                  <c:v>48169.200000000004</c:v>
                </c:pt>
                <c:pt idx="270">
                  <c:v>49945.2</c:v>
                </c:pt>
                <c:pt idx="271">
                  <c:v>51993.599999999999</c:v>
                </c:pt>
                <c:pt idx="272">
                  <c:v>54366</c:v>
                </c:pt>
                <c:pt idx="273">
                  <c:v>57136.799999999996</c:v>
                </c:pt>
                <c:pt idx="274">
                  <c:v>60316.800000000003</c:v>
                </c:pt>
                <c:pt idx="275">
                  <c:v>63853.200000000004</c:v>
                </c:pt>
                <c:pt idx="276">
                  <c:v>68066.400000000009</c:v>
                </c:pt>
                <c:pt idx="277">
                  <c:v>72934.8</c:v>
                </c:pt>
                <c:pt idx="278">
                  <c:v>78555.599999999991</c:v>
                </c:pt>
                <c:pt idx="279">
                  <c:v>84958.8</c:v>
                </c:pt>
                <c:pt idx="280">
                  <c:v>92112</c:v>
                </c:pt>
                <c:pt idx="281">
                  <c:v>100168.8</c:v>
                </c:pt>
                <c:pt idx="282">
                  <c:v>109322.40000000001</c:v>
                </c:pt>
                <c:pt idx="283">
                  <c:v>119464.8</c:v>
                </c:pt>
                <c:pt idx="284">
                  <c:v>130581.59999999999</c:v>
                </c:pt>
                <c:pt idx="285">
                  <c:v>142689.60000000001</c:v>
                </c:pt>
                <c:pt idx="286">
                  <c:v>155758.79999999999</c:v>
                </c:pt>
                <c:pt idx="287">
                  <c:v>169708.79999999999</c:v>
                </c:pt>
                <c:pt idx="288">
                  <c:v>184395.6</c:v>
                </c:pt>
                <c:pt idx="289">
                  <c:v>199689.60000000001</c:v>
                </c:pt>
                <c:pt idx="290">
                  <c:v>215432.4</c:v>
                </c:pt>
                <c:pt idx="291">
                  <c:v>231434.4</c:v>
                </c:pt>
                <c:pt idx="292">
                  <c:v>247550.4</c:v>
                </c:pt>
                <c:pt idx="293">
                  <c:v>263792.39999999997</c:v>
                </c:pt>
                <c:pt idx="294">
                  <c:v>280128</c:v>
                </c:pt>
                <c:pt idx="295">
                  <c:v>296450.40000000002</c:v>
                </c:pt>
                <c:pt idx="296">
                  <c:v>312952.80000000005</c:v>
                </c:pt>
                <c:pt idx="297">
                  <c:v>329803.2</c:v>
                </c:pt>
                <c:pt idx="298">
                  <c:v>346978.8</c:v>
                </c:pt>
                <c:pt idx="299">
                  <c:v>364618.8</c:v>
                </c:pt>
                <c:pt idx="300">
                  <c:v>382672.8</c:v>
                </c:pt>
                <c:pt idx="301">
                  <c:v>401035.2</c:v>
                </c:pt>
                <c:pt idx="302">
                  <c:v>419769.60000000003</c:v>
                </c:pt>
                <c:pt idx="303">
                  <c:v>438566.40000000002</c:v>
                </c:pt>
                <c:pt idx="304">
                  <c:v>457539.6</c:v>
                </c:pt>
                <c:pt idx="305">
                  <c:v>476546.39999999997</c:v>
                </c:pt>
                <c:pt idx="306">
                  <c:v>495548.4</c:v>
                </c:pt>
                <c:pt idx="307">
                  <c:v>514686</c:v>
                </c:pt>
                <c:pt idx="308">
                  <c:v>533875.20000000007</c:v>
                </c:pt>
                <c:pt idx="309">
                  <c:v>553281.6</c:v>
                </c:pt>
                <c:pt idx="310">
                  <c:v>573146.4</c:v>
                </c:pt>
                <c:pt idx="311">
                  <c:v>593352</c:v>
                </c:pt>
                <c:pt idx="312">
                  <c:v>614053.20000000007</c:v>
                </c:pt>
                <c:pt idx="313">
                  <c:v>635306.39999999991</c:v>
                </c:pt>
                <c:pt idx="314">
                  <c:v>656887.19999999995</c:v>
                </c:pt>
                <c:pt idx="315">
                  <c:v>678967.20000000007</c:v>
                </c:pt>
                <c:pt idx="316">
                  <c:v>701482.8</c:v>
                </c:pt>
                <c:pt idx="317">
                  <c:v>724153.20000000007</c:v>
                </c:pt>
                <c:pt idx="318">
                  <c:v>746972.39999999991</c:v>
                </c:pt>
                <c:pt idx="319">
                  <c:v>769515.6</c:v>
                </c:pt>
                <c:pt idx="320">
                  <c:v>791612.39999999991</c:v>
                </c:pt>
                <c:pt idx="321">
                  <c:v>813079.2</c:v>
                </c:pt>
                <c:pt idx="322">
                  <c:v>833304</c:v>
                </c:pt>
                <c:pt idx="323">
                  <c:v>851894.4</c:v>
                </c:pt>
                <c:pt idx="324">
                  <c:v>869917.2</c:v>
                </c:pt>
                <c:pt idx="325">
                  <c:v>885314.4</c:v>
                </c:pt>
                <c:pt idx="326">
                  <c:v>896306.4</c:v>
                </c:pt>
                <c:pt idx="327">
                  <c:v>904700.39999999991</c:v>
                </c:pt>
                <c:pt idx="328">
                  <c:v>910520.39999999991</c:v>
                </c:pt>
                <c:pt idx="329">
                  <c:v>913274.4</c:v>
                </c:pt>
                <c:pt idx="330">
                  <c:v>913239.6</c:v>
                </c:pt>
                <c:pt idx="331">
                  <c:v>910818</c:v>
                </c:pt>
                <c:pt idx="332">
                  <c:v>906474</c:v>
                </c:pt>
                <c:pt idx="333">
                  <c:v>900243.6</c:v>
                </c:pt>
                <c:pt idx="334">
                  <c:v>892334.4</c:v>
                </c:pt>
                <c:pt idx="335">
                  <c:v>883719.6</c:v>
                </c:pt>
                <c:pt idx="336">
                  <c:v>874290</c:v>
                </c:pt>
                <c:pt idx="337">
                  <c:v>864655.20000000007</c:v>
                </c:pt>
                <c:pt idx="338">
                  <c:v>855249.6</c:v>
                </c:pt>
                <c:pt idx="339">
                  <c:v>846642</c:v>
                </c:pt>
                <c:pt idx="340">
                  <c:v>838719.6</c:v>
                </c:pt>
                <c:pt idx="341">
                  <c:v>832220.4</c:v>
                </c:pt>
                <c:pt idx="342">
                  <c:v>827470.8</c:v>
                </c:pt>
                <c:pt idx="343">
                  <c:v>824535.6</c:v>
                </c:pt>
                <c:pt idx="344">
                  <c:v>823772.4</c:v>
                </c:pt>
                <c:pt idx="345">
                  <c:v>825244.79999999993</c:v>
                </c:pt>
                <c:pt idx="346">
                  <c:v>829291.20000000007</c:v>
                </c:pt>
                <c:pt idx="347">
                  <c:v>836040</c:v>
                </c:pt>
                <c:pt idx="348">
                  <c:v>845364</c:v>
                </c:pt>
                <c:pt idx="349">
                  <c:v>857443.2</c:v>
                </c:pt>
                <c:pt idx="350">
                  <c:v>872905.2</c:v>
                </c:pt>
                <c:pt idx="351">
                  <c:v>891277.20000000007</c:v>
                </c:pt>
                <c:pt idx="352">
                  <c:v>912721.2</c:v>
                </c:pt>
                <c:pt idx="353">
                  <c:v>937494</c:v>
                </c:pt>
                <c:pt idx="354">
                  <c:v>964965.6</c:v>
                </c:pt>
                <c:pt idx="355">
                  <c:v>995913.6</c:v>
                </c:pt>
                <c:pt idx="356">
                  <c:v>1028901.6</c:v>
                </c:pt>
                <c:pt idx="357">
                  <c:v>1064976</c:v>
                </c:pt>
                <c:pt idx="358">
                  <c:v>1103322</c:v>
                </c:pt>
                <c:pt idx="359">
                  <c:v>1142596.8</c:v>
                </c:pt>
                <c:pt idx="360">
                  <c:v>1183270.8</c:v>
                </c:pt>
                <c:pt idx="361">
                  <c:v>1223044.8</c:v>
                </c:pt>
                <c:pt idx="362">
                  <c:v>1260764.4000000001</c:v>
                </c:pt>
                <c:pt idx="363">
                  <c:v>1295697.5999999999</c:v>
                </c:pt>
                <c:pt idx="364">
                  <c:v>1324176</c:v>
                </c:pt>
                <c:pt idx="365">
                  <c:v>1346876.4000000001</c:v>
                </c:pt>
                <c:pt idx="366">
                  <c:v>1361872.8</c:v>
                </c:pt>
                <c:pt idx="367">
                  <c:v>1370170.8</c:v>
                </c:pt>
                <c:pt idx="368">
                  <c:v>1372742.4000000001</c:v>
                </c:pt>
                <c:pt idx="369">
                  <c:v>1370312.4</c:v>
                </c:pt>
                <c:pt idx="370">
                  <c:v>1363333.2000000002</c:v>
                </c:pt>
                <c:pt idx="371">
                  <c:v>1354730.4</c:v>
                </c:pt>
                <c:pt idx="372">
                  <c:v>1346160</c:v>
                </c:pt>
                <c:pt idx="373">
                  <c:v>1336077.6000000001</c:v>
                </c:pt>
                <c:pt idx="374">
                  <c:v>1325163.6000000001</c:v>
                </c:pt>
                <c:pt idx="375">
                  <c:v>1315122.0000000002</c:v>
                </c:pt>
                <c:pt idx="376">
                  <c:v>1306070.4000000001</c:v>
                </c:pt>
                <c:pt idx="377">
                  <c:v>1296601.2</c:v>
                </c:pt>
                <c:pt idx="378">
                  <c:v>1287417.6000000001</c:v>
                </c:pt>
                <c:pt idx="379">
                  <c:v>1277979.6000000001</c:v>
                </c:pt>
                <c:pt idx="380">
                  <c:v>1269152.4000000001</c:v>
                </c:pt>
                <c:pt idx="381">
                  <c:v>1258932</c:v>
                </c:pt>
                <c:pt idx="382">
                  <c:v>1248137.9999999998</c:v>
                </c:pt>
                <c:pt idx="383">
                  <c:v>1238205.6000000001</c:v>
                </c:pt>
                <c:pt idx="384">
                  <c:v>1227237.6000000001</c:v>
                </c:pt>
                <c:pt idx="385">
                  <c:v>1215920.3999999999</c:v>
                </c:pt>
                <c:pt idx="386">
                  <c:v>1203803.9999999998</c:v>
                </c:pt>
                <c:pt idx="387">
                  <c:v>1191702</c:v>
                </c:pt>
                <c:pt idx="388">
                  <c:v>1180617.5999999999</c:v>
                </c:pt>
                <c:pt idx="389">
                  <c:v>1170292.8</c:v>
                </c:pt>
                <c:pt idx="390">
                  <c:v>1160956.8</c:v>
                </c:pt>
                <c:pt idx="391">
                  <c:v>1152625.2</c:v>
                </c:pt>
                <c:pt idx="392">
                  <c:v>1145394</c:v>
                </c:pt>
                <c:pt idx="393">
                  <c:v>1139018.3999999999</c:v>
                </c:pt>
                <c:pt idx="394">
                  <c:v>1133367.6000000001</c:v>
                </c:pt>
                <c:pt idx="395">
                  <c:v>1128646.8</c:v>
                </c:pt>
                <c:pt idx="396">
                  <c:v>1124502</c:v>
                </c:pt>
                <c:pt idx="397">
                  <c:v>1120856.3999999999</c:v>
                </c:pt>
                <c:pt idx="398">
                  <c:v>1117164</c:v>
                </c:pt>
                <c:pt idx="399">
                  <c:v>1113266.4000000001</c:v>
                </c:pt>
                <c:pt idx="400">
                  <c:v>1108782</c:v>
                </c:pt>
                <c:pt idx="401">
                  <c:v>1103893.2</c:v>
                </c:pt>
                <c:pt idx="402">
                  <c:v>1098698.3999999999</c:v>
                </c:pt>
                <c:pt idx="403">
                  <c:v>1093317.5999999999</c:v>
                </c:pt>
                <c:pt idx="404">
                  <c:v>1087950</c:v>
                </c:pt>
                <c:pt idx="405">
                  <c:v>1083058.8</c:v>
                </c:pt>
                <c:pt idx="406">
                  <c:v>1078706.3999999999</c:v>
                </c:pt>
                <c:pt idx="407">
                  <c:v>1075147.2</c:v>
                </c:pt>
                <c:pt idx="408">
                  <c:v>1072353.5999999999</c:v>
                </c:pt>
                <c:pt idx="409">
                  <c:v>1070040</c:v>
                </c:pt>
                <c:pt idx="410">
                  <c:v>1069038</c:v>
                </c:pt>
                <c:pt idx="411">
                  <c:v>1068294</c:v>
                </c:pt>
                <c:pt idx="412">
                  <c:v>1068301.2</c:v>
                </c:pt>
                <c:pt idx="413">
                  <c:v>1068878.3999999999</c:v>
                </c:pt>
                <c:pt idx="414">
                  <c:v>1069809.5999999999</c:v>
                </c:pt>
                <c:pt idx="415">
                  <c:v>1071140.3999999999</c:v>
                </c:pt>
                <c:pt idx="416">
                  <c:v>1073060.4000000001</c:v>
                </c:pt>
                <c:pt idx="417">
                  <c:v>1075425.6000000001</c:v>
                </c:pt>
                <c:pt idx="418">
                  <c:v>1078230</c:v>
                </c:pt>
                <c:pt idx="419">
                  <c:v>1081610.3999999999</c:v>
                </c:pt>
                <c:pt idx="420">
                  <c:v>1086422.4000000001</c:v>
                </c:pt>
                <c:pt idx="421">
                  <c:v>1092283.2</c:v>
                </c:pt>
                <c:pt idx="422">
                  <c:v>1099610.3999999999</c:v>
                </c:pt>
                <c:pt idx="423">
                  <c:v>1108623.6000000001</c:v>
                </c:pt>
                <c:pt idx="424">
                  <c:v>1120033.2</c:v>
                </c:pt>
                <c:pt idx="425">
                  <c:v>1133556</c:v>
                </c:pt>
                <c:pt idx="426">
                  <c:v>1149501.6000000001</c:v>
                </c:pt>
                <c:pt idx="427">
                  <c:v>1167465.5999999999</c:v>
                </c:pt>
                <c:pt idx="428">
                  <c:v>1187322</c:v>
                </c:pt>
                <c:pt idx="429">
                  <c:v>1209127.2</c:v>
                </c:pt>
                <c:pt idx="430">
                  <c:v>1232898</c:v>
                </c:pt>
                <c:pt idx="431">
                  <c:v>1258510.8</c:v>
                </c:pt>
                <c:pt idx="432">
                  <c:v>1285713.6000000001</c:v>
                </c:pt>
                <c:pt idx="433">
                  <c:v>1314834</c:v>
                </c:pt>
                <c:pt idx="434">
                  <c:v>1345454.4000000001</c:v>
                </c:pt>
                <c:pt idx="435">
                  <c:v>1377943.2</c:v>
                </c:pt>
                <c:pt idx="436">
                  <c:v>1412457.6</c:v>
                </c:pt>
                <c:pt idx="437">
                  <c:v>1448824.8</c:v>
                </c:pt>
                <c:pt idx="438">
                  <c:v>1486905.5999999999</c:v>
                </c:pt>
                <c:pt idx="439">
                  <c:v>1528161.6</c:v>
                </c:pt>
                <c:pt idx="440">
                  <c:v>1573172.4000000001</c:v>
                </c:pt>
                <c:pt idx="441">
                  <c:v>1622570.4</c:v>
                </c:pt>
                <c:pt idx="442">
                  <c:v>1677014.4000000001</c:v>
                </c:pt>
                <c:pt idx="443">
                  <c:v>1739308.8</c:v>
                </c:pt>
                <c:pt idx="444">
                  <c:v>1809673.2000000002</c:v>
                </c:pt>
                <c:pt idx="445">
                  <c:v>1888889.9999999998</c:v>
                </c:pt>
                <c:pt idx="446">
                  <c:v>1978964.4000000001</c:v>
                </c:pt>
                <c:pt idx="447">
                  <c:v>2079016.8</c:v>
                </c:pt>
                <c:pt idx="448">
                  <c:v>2188166.4</c:v>
                </c:pt>
                <c:pt idx="449">
                  <c:v>2306125.1999999997</c:v>
                </c:pt>
                <c:pt idx="450">
                  <c:v>2431696.7999999998</c:v>
                </c:pt>
                <c:pt idx="451">
                  <c:v>2561091.6</c:v>
                </c:pt>
                <c:pt idx="452">
                  <c:v>2690229.6</c:v>
                </c:pt>
                <c:pt idx="453">
                  <c:v>2814032.4</c:v>
                </c:pt>
                <c:pt idx="454">
                  <c:v>2932351.2</c:v>
                </c:pt>
                <c:pt idx="455">
                  <c:v>3038386.8</c:v>
                </c:pt>
                <c:pt idx="456">
                  <c:v>3139681.2</c:v>
                </c:pt>
                <c:pt idx="457">
                  <c:v>3234399.6</c:v>
                </c:pt>
                <c:pt idx="458">
                  <c:v>3322249.1999999997</c:v>
                </c:pt>
                <c:pt idx="459">
                  <c:v>3399493.2</c:v>
                </c:pt>
                <c:pt idx="460">
                  <c:v>3477387.5999999996</c:v>
                </c:pt>
                <c:pt idx="461">
                  <c:v>3547060.8000000003</c:v>
                </c:pt>
                <c:pt idx="462">
                  <c:v>3610981.2</c:v>
                </c:pt>
                <c:pt idx="463">
                  <c:v>3676798.8</c:v>
                </c:pt>
                <c:pt idx="464">
                  <c:v>3758020.8</c:v>
                </c:pt>
                <c:pt idx="465">
                  <c:v>3839883.6</c:v>
                </c:pt>
                <c:pt idx="466">
                  <c:v>3918777.6</c:v>
                </c:pt>
                <c:pt idx="467">
                  <c:v>4018952.4000000004</c:v>
                </c:pt>
                <c:pt idx="468">
                  <c:v>4154283.6</c:v>
                </c:pt>
                <c:pt idx="469">
                  <c:v>4275780</c:v>
                </c:pt>
                <c:pt idx="470">
                  <c:v>4408246.8</c:v>
                </c:pt>
                <c:pt idx="471">
                  <c:v>4547443.2</c:v>
                </c:pt>
                <c:pt idx="472">
                  <c:v>4656855.6000000006</c:v>
                </c:pt>
                <c:pt idx="473">
                  <c:v>4808805.5999999996</c:v>
                </c:pt>
                <c:pt idx="474">
                  <c:v>5065416</c:v>
                </c:pt>
                <c:pt idx="475">
                  <c:v>5446695.5999999996</c:v>
                </c:pt>
                <c:pt idx="476">
                  <c:v>5806515.6000000006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08B6-4D28-BE13-E0D884C7CA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4628424"/>
        <c:axId val="364626856"/>
      </c:scatterChart>
      <c:valAx>
        <c:axId val="364628424"/>
        <c:scaling>
          <c:orientation val="minMax"/>
          <c:max val="600"/>
          <c:min val="275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s-ES"/>
                  <a:t>Wavelength / nm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@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vert="horz"/>
          <a:lstStyle/>
          <a:p>
            <a:pPr>
              <a:defRPr/>
            </a:pPr>
            <a:endParaRPr lang="es-ES"/>
          </a:p>
        </c:txPr>
        <c:crossAx val="364626856"/>
        <c:crosses val="autoZero"/>
        <c:crossBetween val="midCat"/>
      </c:valAx>
      <c:valAx>
        <c:axId val="364626856"/>
        <c:scaling>
          <c:orientation val="minMax"/>
          <c:max val="1500000"/>
          <c:min val="0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Intensity / a.u.</a:t>
                </a:r>
              </a:p>
            </c:rich>
          </c:tx>
          <c:layout>
            <c:manualLayout>
              <c:xMode val="edge"/>
              <c:yMode val="edge"/>
              <c:x val="0"/>
              <c:y val="0.3282768594021112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crossAx val="364628424"/>
        <c:crosses val="autoZero"/>
        <c:crossBetween val="midCat"/>
      </c:valAx>
      <c:spPr>
        <a:noFill/>
        <a:ln w="12700">
          <a:solidFill>
            <a:schemeClr val="tx1">
              <a:lumMod val="95000"/>
              <a:lumOff val="5000"/>
            </a:schemeClr>
          </a:solidFill>
        </a:ln>
        <a:effectLst/>
      </c:spPr>
    </c:plotArea>
    <c:plotVisOnly val="1"/>
    <c:dispBlanksAs val="gap"/>
    <c:showDLblsOverMax val="0"/>
  </c:chart>
  <c:txPr>
    <a:bodyPr/>
    <a:lstStyle/>
    <a:p>
      <a:pPr>
        <a:defRPr sz="1800" b="0"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Deaerated!$K$2:$K$302</c:f>
              <c:numCache>
                <c:formatCode>General</c:formatCode>
                <c:ptCount val="301"/>
                <c:pt idx="0">
                  <c:v>18181.81818181818</c:v>
                </c:pt>
                <c:pt idx="1">
                  <c:v>18148.820326678764</c:v>
                </c:pt>
                <c:pt idx="2">
                  <c:v>18115.942028985508</c:v>
                </c:pt>
                <c:pt idx="3">
                  <c:v>18083.182640144667</c:v>
                </c:pt>
                <c:pt idx="4">
                  <c:v>18050.541516245488</c:v>
                </c:pt>
                <c:pt idx="5">
                  <c:v>18018.018018018018</c:v>
                </c:pt>
                <c:pt idx="6">
                  <c:v>17985.611510791368</c:v>
                </c:pt>
                <c:pt idx="7">
                  <c:v>17953.321364452422</c:v>
                </c:pt>
                <c:pt idx="8">
                  <c:v>17921.146953405019</c:v>
                </c:pt>
                <c:pt idx="9">
                  <c:v>17889.087656529518</c:v>
                </c:pt>
                <c:pt idx="10">
                  <c:v>17857.142857142859</c:v>
                </c:pt>
                <c:pt idx="11">
                  <c:v>17825.311942959001</c:v>
                </c:pt>
                <c:pt idx="12">
                  <c:v>17793.594306049821</c:v>
                </c:pt>
                <c:pt idx="13">
                  <c:v>17761.989342806395</c:v>
                </c:pt>
                <c:pt idx="14">
                  <c:v>17730.496453900709</c:v>
                </c:pt>
                <c:pt idx="15">
                  <c:v>17699.115044247788</c:v>
                </c:pt>
                <c:pt idx="16">
                  <c:v>17667.844522968197</c:v>
                </c:pt>
                <c:pt idx="17">
                  <c:v>17636.684303350969</c:v>
                </c:pt>
                <c:pt idx="18">
                  <c:v>17605.633802816901</c:v>
                </c:pt>
                <c:pt idx="19">
                  <c:v>17574.692442882249</c:v>
                </c:pt>
                <c:pt idx="20">
                  <c:v>17543.859649122805</c:v>
                </c:pt>
                <c:pt idx="21">
                  <c:v>17513.134851138355</c:v>
                </c:pt>
                <c:pt idx="22">
                  <c:v>17482.517482517484</c:v>
                </c:pt>
                <c:pt idx="23">
                  <c:v>17452.006980802791</c:v>
                </c:pt>
                <c:pt idx="24">
                  <c:v>17421.602787456446</c:v>
                </c:pt>
                <c:pt idx="25">
                  <c:v>17391.304347826088</c:v>
                </c:pt>
                <c:pt idx="26">
                  <c:v>17361.111111111109</c:v>
                </c:pt>
                <c:pt idx="27">
                  <c:v>17331.02253032929</c:v>
                </c:pt>
                <c:pt idx="28">
                  <c:v>17301.038062283737</c:v>
                </c:pt>
                <c:pt idx="29">
                  <c:v>17271.157167530226</c:v>
                </c:pt>
                <c:pt idx="30">
                  <c:v>17241.379310344826</c:v>
                </c:pt>
                <c:pt idx="31">
                  <c:v>17211.703958691909</c:v>
                </c:pt>
                <c:pt idx="32">
                  <c:v>17182.13058419244</c:v>
                </c:pt>
                <c:pt idx="33">
                  <c:v>17152.658662092625</c:v>
                </c:pt>
                <c:pt idx="34">
                  <c:v>17123.287671232876</c:v>
                </c:pt>
                <c:pt idx="35">
                  <c:v>17094.017094017094</c:v>
                </c:pt>
                <c:pt idx="36">
                  <c:v>17064.846416382254</c:v>
                </c:pt>
                <c:pt idx="37">
                  <c:v>17035.775127768313</c:v>
                </c:pt>
                <c:pt idx="38">
                  <c:v>17006.802721088436</c:v>
                </c:pt>
                <c:pt idx="39">
                  <c:v>16977.92869269949</c:v>
                </c:pt>
                <c:pt idx="40">
                  <c:v>16949.152542372882</c:v>
                </c:pt>
                <c:pt idx="41">
                  <c:v>16920.47377326565</c:v>
                </c:pt>
                <c:pt idx="42">
                  <c:v>16891.891891891893</c:v>
                </c:pt>
                <c:pt idx="43">
                  <c:v>16863.406408094434</c:v>
                </c:pt>
                <c:pt idx="44">
                  <c:v>16835.016835016835</c:v>
                </c:pt>
                <c:pt idx="45">
                  <c:v>16806.722689075632</c:v>
                </c:pt>
                <c:pt idx="46">
                  <c:v>16778.523489932886</c:v>
                </c:pt>
                <c:pt idx="47">
                  <c:v>16750.418760469012</c:v>
                </c:pt>
                <c:pt idx="48">
                  <c:v>16722.408026755853</c:v>
                </c:pt>
                <c:pt idx="49">
                  <c:v>16694.490818030052</c:v>
                </c:pt>
                <c:pt idx="50">
                  <c:v>16666.666666666668</c:v>
                </c:pt>
                <c:pt idx="51">
                  <c:v>16638.935108153077</c:v>
                </c:pt>
                <c:pt idx="52">
                  <c:v>16611.295681063122</c:v>
                </c:pt>
                <c:pt idx="53">
                  <c:v>16583.747927031509</c:v>
                </c:pt>
                <c:pt idx="54">
                  <c:v>16556.291390728478</c:v>
                </c:pt>
                <c:pt idx="55">
                  <c:v>16528.92561983471</c:v>
                </c:pt>
                <c:pt idx="56">
                  <c:v>16501.650165016501</c:v>
                </c:pt>
                <c:pt idx="57">
                  <c:v>16474.464579901152</c:v>
                </c:pt>
                <c:pt idx="58">
                  <c:v>16447.36842105263</c:v>
                </c:pt>
                <c:pt idx="59">
                  <c:v>16420.361247947454</c:v>
                </c:pt>
                <c:pt idx="60">
                  <c:v>16393.442622950821</c:v>
                </c:pt>
                <c:pt idx="61">
                  <c:v>16366.612111292963</c:v>
                </c:pt>
                <c:pt idx="62">
                  <c:v>16339.869281045752</c:v>
                </c:pt>
                <c:pt idx="63">
                  <c:v>16313.213703099511</c:v>
                </c:pt>
                <c:pt idx="64">
                  <c:v>16286.644951140066</c:v>
                </c:pt>
                <c:pt idx="65">
                  <c:v>16260.162601626016</c:v>
                </c:pt>
                <c:pt idx="66">
                  <c:v>16233.766233766233</c:v>
                </c:pt>
                <c:pt idx="67">
                  <c:v>16207.45542949757</c:v>
                </c:pt>
                <c:pt idx="68">
                  <c:v>16181.229773462783</c:v>
                </c:pt>
                <c:pt idx="69">
                  <c:v>16155.088852988691</c:v>
                </c:pt>
                <c:pt idx="70">
                  <c:v>16129.032258064517</c:v>
                </c:pt>
                <c:pt idx="71">
                  <c:v>16103.059581320451</c:v>
                </c:pt>
                <c:pt idx="72">
                  <c:v>16077.170418006432</c:v>
                </c:pt>
                <c:pt idx="73">
                  <c:v>16051.364365971107</c:v>
                </c:pt>
                <c:pt idx="74">
                  <c:v>16025.641025641025</c:v>
                </c:pt>
                <c:pt idx="75">
                  <c:v>16000</c:v>
                </c:pt>
                <c:pt idx="76">
                  <c:v>15974.44089456869</c:v>
                </c:pt>
                <c:pt idx="77">
                  <c:v>15948.96331738437</c:v>
                </c:pt>
                <c:pt idx="78">
                  <c:v>15923.566878980891</c:v>
                </c:pt>
                <c:pt idx="79">
                  <c:v>15898.25119236884</c:v>
                </c:pt>
                <c:pt idx="80">
                  <c:v>15873.015873015873</c:v>
                </c:pt>
                <c:pt idx="81">
                  <c:v>15847.860538827259</c:v>
                </c:pt>
                <c:pt idx="82">
                  <c:v>15822.784810126583</c:v>
                </c:pt>
                <c:pt idx="83">
                  <c:v>15797.788309636651</c:v>
                </c:pt>
                <c:pt idx="84">
                  <c:v>15772.870662460567</c:v>
                </c:pt>
                <c:pt idx="85">
                  <c:v>15748.031496062993</c:v>
                </c:pt>
                <c:pt idx="86">
                  <c:v>15723.270440251572</c:v>
                </c:pt>
                <c:pt idx="87">
                  <c:v>15698.587127158557</c:v>
                </c:pt>
                <c:pt idx="88">
                  <c:v>15673.98119122257</c:v>
                </c:pt>
                <c:pt idx="89">
                  <c:v>15649.452269170579</c:v>
                </c:pt>
                <c:pt idx="90">
                  <c:v>15625</c:v>
                </c:pt>
                <c:pt idx="91">
                  <c:v>15600.624024960998</c:v>
                </c:pt>
                <c:pt idx="92">
                  <c:v>15576.323987538941</c:v>
                </c:pt>
                <c:pt idx="93">
                  <c:v>15552.099533437015</c:v>
                </c:pt>
                <c:pt idx="94">
                  <c:v>15527.950310559007</c:v>
                </c:pt>
                <c:pt idx="95">
                  <c:v>15503.875968992248</c:v>
                </c:pt>
                <c:pt idx="96">
                  <c:v>15479.876160990712</c:v>
                </c:pt>
                <c:pt idx="97">
                  <c:v>15455.950540958269</c:v>
                </c:pt>
                <c:pt idx="98">
                  <c:v>15432.098765432098</c:v>
                </c:pt>
                <c:pt idx="99">
                  <c:v>15408.320493066256</c:v>
                </c:pt>
                <c:pt idx="100">
                  <c:v>15384.615384615385</c:v>
                </c:pt>
                <c:pt idx="101">
                  <c:v>15360.983102918586</c:v>
                </c:pt>
                <c:pt idx="102">
                  <c:v>15337.423312883435</c:v>
                </c:pt>
                <c:pt idx="103">
                  <c:v>15313.935681470139</c:v>
                </c:pt>
                <c:pt idx="104">
                  <c:v>15290.519877675841</c:v>
                </c:pt>
                <c:pt idx="105">
                  <c:v>15267.175572519083</c:v>
                </c:pt>
                <c:pt idx="106">
                  <c:v>15243.90243902439</c:v>
                </c:pt>
                <c:pt idx="107">
                  <c:v>15220.700152207002</c:v>
                </c:pt>
                <c:pt idx="108">
                  <c:v>15197.568389057751</c:v>
                </c:pt>
                <c:pt idx="109">
                  <c:v>15174.506828528072</c:v>
                </c:pt>
                <c:pt idx="110">
                  <c:v>15151.515151515152</c:v>
                </c:pt>
                <c:pt idx="111">
                  <c:v>15128.593040847201</c:v>
                </c:pt>
                <c:pt idx="112">
                  <c:v>15105.740181268882</c:v>
                </c:pt>
                <c:pt idx="113">
                  <c:v>15082.956259426848</c:v>
                </c:pt>
                <c:pt idx="114">
                  <c:v>15060.240963855422</c:v>
                </c:pt>
                <c:pt idx="115">
                  <c:v>15037.593984962406</c:v>
                </c:pt>
                <c:pt idx="116">
                  <c:v>15015.015015015015</c:v>
                </c:pt>
                <c:pt idx="117">
                  <c:v>14992.503748125937</c:v>
                </c:pt>
                <c:pt idx="118">
                  <c:v>14970.059880239522</c:v>
                </c:pt>
                <c:pt idx="119">
                  <c:v>14947.683109118087</c:v>
                </c:pt>
                <c:pt idx="120">
                  <c:v>14925.373134328358</c:v>
                </c:pt>
                <c:pt idx="121">
                  <c:v>14903.129657228017</c:v>
                </c:pt>
                <c:pt idx="122">
                  <c:v>14880.952380952382</c:v>
                </c:pt>
                <c:pt idx="123">
                  <c:v>14858.841010401189</c:v>
                </c:pt>
                <c:pt idx="124">
                  <c:v>14836.79525222552</c:v>
                </c:pt>
                <c:pt idx="125">
                  <c:v>14814.814814814816</c:v>
                </c:pt>
                <c:pt idx="126">
                  <c:v>14792.899408284024</c:v>
                </c:pt>
                <c:pt idx="127">
                  <c:v>14771.048744460857</c:v>
                </c:pt>
                <c:pt idx="128">
                  <c:v>14749.262536873157</c:v>
                </c:pt>
                <c:pt idx="129">
                  <c:v>14727.540500736377</c:v>
                </c:pt>
                <c:pt idx="130">
                  <c:v>14705.882352941177</c:v>
                </c:pt>
                <c:pt idx="131">
                  <c:v>14684.287812041115</c:v>
                </c:pt>
                <c:pt idx="132">
                  <c:v>14662.756598240469</c:v>
                </c:pt>
                <c:pt idx="133">
                  <c:v>14641.288433382138</c:v>
                </c:pt>
                <c:pt idx="134">
                  <c:v>14619.883040935672</c:v>
                </c:pt>
                <c:pt idx="135">
                  <c:v>14598.540145985402</c:v>
                </c:pt>
                <c:pt idx="136">
                  <c:v>14577.25947521866</c:v>
                </c:pt>
                <c:pt idx="137">
                  <c:v>14556.040756914119</c:v>
                </c:pt>
                <c:pt idx="138">
                  <c:v>14534.883720930233</c:v>
                </c:pt>
                <c:pt idx="139">
                  <c:v>14513.78809869376</c:v>
                </c:pt>
                <c:pt idx="140">
                  <c:v>14492.753623188406</c:v>
                </c:pt>
                <c:pt idx="141">
                  <c:v>14471.78002894356</c:v>
                </c:pt>
                <c:pt idx="142">
                  <c:v>14450.867052023121</c:v>
                </c:pt>
                <c:pt idx="143">
                  <c:v>14430.014430014429</c:v>
                </c:pt>
                <c:pt idx="144">
                  <c:v>14409.221902017291</c:v>
                </c:pt>
                <c:pt idx="145">
                  <c:v>14388.489208633093</c:v>
                </c:pt>
                <c:pt idx="146">
                  <c:v>14367.816091954022</c:v>
                </c:pt>
                <c:pt idx="147">
                  <c:v>14347.202295552368</c:v>
                </c:pt>
                <c:pt idx="148">
                  <c:v>14326.647564469915</c:v>
                </c:pt>
                <c:pt idx="149">
                  <c:v>14306.151645207439</c:v>
                </c:pt>
                <c:pt idx="150">
                  <c:v>14285.714285714286</c:v>
                </c:pt>
                <c:pt idx="151">
                  <c:v>14265.335235378032</c:v>
                </c:pt>
                <c:pt idx="152">
                  <c:v>14245.014245014245</c:v>
                </c:pt>
                <c:pt idx="153">
                  <c:v>14224.75106685633</c:v>
                </c:pt>
                <c:pt idx="154">
                  <c:v>14204.545454545454</c:v>
                </c:pt>
                <c:pt idx="155">
                  <c:v>14184.397163120568</c:v>
                </c:pt>
                <c:pt idx="156">
                  <c:v>14164.305949008498</c:v>
                </c:pt>
                <c:pt idx="157">
                  <c:v>14144.271570014143</c:v>
                </c:pt>
                <c:pt idx="158">
                  <c:v>14124.293785310734</c:v>
                </c:pt>
                <c:pt idx="159">
                  <c:v>14104.372355430183</c:v>
                </c:pt>
                <c:pt idx="160">
                  <c:v>14084.507042253521</c:v>
                </c:pt>
                <c:pt idx="161">
                  <c:v>14064.697609001407</c:v>
                </c:pt>
                <c:pt idx="162">
                  <c:v>14044.943820224718</c:v>
                </c:pt>
                <c:pt idx="163">
                  <c:v>14025.245441795232</c:v>
                </c:pt>
                <c:pt idx="164">
                  <c:v>14005.602240896358</c:v>
                </c:pt>
                <c:pt idx="165">
                  <c:v>13986.013986013986</c:v>
                </c:pt>
                <c:pt idx="166">
                  <c:v>13966.480446927375</c:v>
                </c:pt>
                <c:pt idx="167">
                  <c:v>13947.001394700139</c:v>
                </c:pt>
                <c:pt idx="168">
                  <c:v>13927.57660167131</c:v>
                </c:pt>
                <c:pt idx="169">
                  <c:v>13908.205841446454</c:v>
                </c:pt>
                <c:pt idx="170">
                  <c:v>13888.888888888889</c:v>
                </c:pt>
                <c:pt idx="171">
                  <c:v>13869.625520110956</c:v>
                </c:pt>
                <c:pt idx="172">
                  <c:v>13850.415512465373</c:v>
                </c:pt>
                <c:pt idx="173">
                  <c:v>13831.258644536652</c:v>
                </c:pt>
                <c:pt idx="174">
                  <c:v>13812.154696132597</c:v>
                </c:pt>
                <c:pt idx="175">
                  <c:v>13793.103448275862</c:v>
                </c:pt>
                <c:pt idx="176">
                  <c:v>13774.104683195592</c:v>
                </c:pt>
                <c:pt idx="177">
                  <c:v>13755.15818431912</c:v>
                </c:pt>
                <c:pt idx="178">
                  <c:v>13736.263736263736</c:v>
                </c:pt>
                <c:pt idx="179">
                  <c:v>13717.421124828532</c:v>
                </c:pt>
                <c:pt idx="180">
                  <c:v>13698.630136986301</c:v>
                </c:pt>
                <c:pt idx="181">
                  <c:v>13679.890560875512</c:v>
                </c:pt>
                <c:pt idx="182">
                  <c:v>13661.20218579235</c:v>
                </c:pt>
                <c:pt idx="183">
                  <c:v>13642.564802182811</c:v>
                </c:pt>
                <c:pt idx="184">
                  <c:v>13623.978201634878</c:v>
                </c:pt>
                <c:pt idx="185">
                  <c:v>13605.442176870749</c:v>
                </c:pt>
                <c:pt idx="186">
                  <c:v>13586.95652173913</c:v>
                </c:pt>
                <c:pt idx="187">
                  <c:v>13568.521031207598</c:v>
                </c:pt>
                <c:pt idx="188">
                  <c:v>13550.135501355013</c:v>
                </c:pt>
                <c:pt idx="189">
                  <c:v>13531.799729364006</c:v>
                </c:pt>
                <c:pt idx="190">
                  <c:v>13513.513513513513</c:v>
                </c:pt>
                <c:pt idx="191">
                  <c:v>13495.27665317139</c:v>
                </c:pt>
                <c:pt idx="192">
                  <c:v>13477.088948787063</c:v>
                </c:pt>
                <c:pt idx="193">
                  <c:v>13458.950201884252</c:v>
                </c:pt>
                <c:pt idx="194">
                  <c:v>13440.860215053763</c:v>
                </c:pt>
                <c:pt idx="195">
                  <c:v>13422.818791946309</c:v>
                </c:pt>
                <c:pt idx="196">
                  <c:v>13404.825737265415</c:v>
                </c:pt>
                <c:pt idx="197">
                  <c:v>13386.880856760376</c:v>
                </c:pt>
                <c:pt idx="198">
                  <c:v>13368.98395721925</c:v>
                </c:pt>
                <c:pt idx="199">
                  <c:v>13351.13484646195</c:v>
                </c:pt>
                <c:pt idx="200">
                  <c:v>13333.333333333334</c:v>
                </c:pt>
                <c:pt idx="201">
                  <c:v>13315.579227696404</c:v>
                </c:pt>
                <c:pt idx="202">
                  <c:v>13297.872340425532</c:v>
                </c:pt>
                <c:pt idx="203">
                  <c:v>13280.212483399735</c:v>
                </c:pt>
                <c:pt idx="204">
                  <c:v>13262.599469496021</c:v>
                </c:pt>
                <c:pt idx="205">
                  <c:v>13245.033112582782</c:v>
                </c:pt>
                <c:pt idx="206">
                  <c:v>13227.513227513227</c:v>
                </c:pt>
                <c:pt idx="207">
                  <c:v>13210.03963011889</c:v>
                </c:pt>
                <c:pt idx="208">
                  <c:v>13192.612137203167</c:v>
                </c:pt>
                <c:pt idx="209">
                  <c:v>13175.230566534914</c:v>
                </c:pt>
                <c:pt idx="210">
                  <c:v>13157.894736842105</c:v>
                </c:pt>
                <c:pt idx="211">
                  <c:v>13140.604467805519</c:v>
                </c:pt>
                <c:pt idx="212">
                  <c:v>13123.359580052493</c:v>
                </c:pt>
                <c:pt idx="213">
                  <c:v>13106.15989515072</c:v>
                </c:pt>
                <c:pt idx="214">
                  <c:v>13089.005235602095</c:v>
                </c:pt>
                <c:pt idx="215">
                  <c:v>13071.895424836601</c:v>
                </c:pt>
                <c:pt idx="216">
                  <c:v>13054.830287206267</c:v>
                </c:pt>
                <c:pt idx="217">
                  <c:v>13037.80964797914</c:v>
                </c:pt>
                <c:pt idx="218">
                  <c:v>13020.833333333334</c:v>
                </c:pt>
                <c:pt idx="219">
                  <c:v>13003.901170351106</c:v>
                </c:pt>
                <c:pt idx="220">
                  <c:v>12987.012987012988</c:v>
                </c:pt>
                <c:pt idx="221">
                  <c:v>12970.168612191959</c:v>
                </c:pt>
                <c:pt idx="222">
                  <c:v>12953.367875647669</c:v>
                </c:pt>
                <c:pt idx="223">
                  <c:v>12936.610608020699</c:v>
                </c:pt>
                <c:pt idx="224">
                  <c:v>12919.896640826873</c:v>
                </c:pt>
                <c:pt idx="225">
                  <c:v>12903.225806451614</c:v>
                </c:pt>
                <c:pt idx="226">
                  <c:v>12886.59793814433</c:v>
                </c:pt>
                <c:pt idx="227">
                  <c:v>12870.01287001287</c:v>
                </c:pt>
                <c:pt idx="228">
                  <c:v>12853.470437017995</c:v>
                </c:pt>
                <c:pt idx="229">
                  <c:v>12836.970474967908</c:v>
                </c:pt>
                <c:pt idx="230">
                  <c:v>12820.51282051282</c:v>
                </c:pt>
                <c:pt idx="231">
                  <c:v>12804.097311139565</c:v>
                </c:pt>
                <c:pt idx="232">
                  <c:v>12787.723785166241</c:v>
                </c:pt>
                <c:pt idx="233">
                  <c:v>12771.392081736909</c:v>
                </c:pt>
                <c:pt idx="234">
                  <c:v>12755.102040816326</c:v>
                </c:pt>
                <c:pt idx="235">
                  <c:v>12738.853503184713</c:v>
                </c:pt>
                <c:pt idx="236">
                  <c:v>12722.64631043257</c:v>
                </c:pt>
                <c:pt idx="237">
                  <c:v>12706.480304955527</c:v>
                </c:pt>
                <c:pt idx="238">
                  <c:v>12690.355329949238</c:v>
                </c:pt>
                <c:pt idx="239">
                  <c:v>12674.271229404309</c:v>
                </c:pt>
                <c:pt idx="240">
                  <c:v>12658.227848101265</c:v>
                </c:pt>
                <c:pt idx="241">
                  <c:v>12642.225031605563</c:v>
                </c:pt>
                <c:pt idx="242">
                  <c:v>12626.262626262625</c:v>
                </c:pt>
                <c:pt idx="243">
                  <c:v>12610.340479192939</c:v>
                </c:pt>
                <c:pt idx="244">
                  <c:v>12594.458438287154</c:v>
                </c:pt>
                <c:pt idx="245">
                  <c:v>12578.616352201258</c:v>
                </c:pt>
                <c:pt idx="246">
                  <c:v>12562.814070351758</c:v>
                </c:pt>
                <c:pt idx="247">
                  <c:v>12547.051442910915</c:v>
                </c:pt>
                <c:pt idx="248">
                  <c:v>12531.328320802006</c:v>
                </c:pt>
                <c:pt idx="249">
                  <c:v>12515.644555694618</c:v>
                </c:pt>
                <c:pt idx="250">
                  <c:v>12500</c:v>
                </c:pt>
                <c:pt idx="251">
                  <c:v>12484.394506866416</c:v>
                </c:pt>
                <c:pt idx="252">
                  <c:v>12468.827930174564</c:v>
                </c:pt>
                <c:pt idx="253">
                  <c:v>12453.300124533002</c:v>
                </c:pt>
                <c:pt idx="254">
                  <c:v>12437.810945273632</c:v>
                </c:pt>
                <c:pt idx="255">
                  <c:v>12422.360248447205</c:v>
                </c:pt>
                <c:pt idx="256">
                  <c:v>12406.947890818859</c:v>
                </c:pt>
                <c:pt idx="257">
                  <c:v>12391.573729863692</c:v>
                </c:pt>
                <c:pt idx="258">
                  <c:v>12376.237623762376</c:v>
                </c:pt>
                <c:pt idx="259">
                  <c:v>12360.939431396786</c:v>
                </c:pt>
                <c:pt idx="260">
                  <c:v>12345.679012345679</c:v>
                </c:pt>
                <c:pt idx="261">
                  <c:v>12330.456226880395</c:v>
                </c:pt>
                <c:pt idx="262">
                  <c:v>12315.270935960591</c:v>
                </c:pt>
                <c:pt idx="263">
                  <c:v>12300.123001230013</c:v>
                </c:pt>
                <c:pt idx="264">
                  <c:v>12285.012285012284</c:v>
                </c:pt>
                <c:pt idx="265">
                  <c:v>12269.938650306749</c:v>
                </c:pt>
                <c:pt idx="266">
                  <c:v>12254.901960784313</c:v>
                </c:pt>
                <c:pt idx="267">
                  <c:v>12239.902080783353</c:v>
                </c:pt>
                <c:pt idx="268">
                  <c:v>12224.938875305623</c:v>
                </c:pt>
                <c:pt idx="269">
                  <c:v>12210.01221001221</c:v>
                </c:pt>
                <c:pt idx="270">
                  <c:v>12195.121951219513</c:v>
                </c:pt>
                <c:pt idx="271">
                  <c:v>12180.267965895249</c:v>
                </c:pt>
                <c:pt idx="272">
                  <c:v>12165.450121654501</c:v>
                </c:pt>
                <c:pt idx="273">
                  <c:v>12150.668286755772</c:v>
                </c:pt>
                <c:pt idx="274">
                  <c:v>12135.922330097088</c:v>
                </c:pt>
                <c:pt idx="275">
                  <c:v>12121.212121212122</c:v>
                </c:pt>
                <c:pt idx="276">
                  <c:v>12106.537530266343</c:v>
                </c:pt>
                <c:pt idx="277">
                  <c:v>12091.898428053204</c:v>
                </c:pt>
                <c:pt idx="278">
                  <c:v>12077.294685990339</c:v>
                </c:pt>
                <c:pt idx="279">
                  <c:v>12062.726176115802</c:v>
                </c:pt>
                <c:pt idx="280">
                  <c:v>12048.192771084337</c:v>
                </c:pt>
                <c:pt idx="281">
                  <c:v>12033.694344163658</c:v>
                </c:pt>
                <c:pt idx="282">
                  <c:v>12019.23076923077</c:v>
                </c:pt>
                <c:pt idx="283">
                  <c:v>12004.801920768306</c:v>
                </c:pt>
                <c:pt idx="284">
                  <c:v>11990.407673860911</c:v>
                </c:pt>
                <c:pt idx="285">
                  <c:v>11976.047904191617</c:v>
                </c:pt>
                <c:pt idx="286">
                  <c:v>11961.722488038278</c:v>
                </c:pt>
                <c:pt idx="287">
                  <c:v>11947.431302270012</c:v>
                </c:pt>
                <c:pt idx="288">
                  <c:v>11933.174224343675</c:v>
                </c:pt>
                <c:pt idx="289">
                  <c:v>11918.951132300357</c:v>
                </c:pt>
                <c:pt idx="290">
                  <c:v>11904.761904761905</c:v>
                </c:pt>
                <c:pt idx="291">
                  <c:v>11890.606420927468</c:v>
                </c:pt>
                <c:pt idx="292">
                  <c:v>11876.484560570072</c:v>
                </c:pt>
                <c:pt idx="293">
                  <c:v>11862.396204033215</c:v>
                </c:pt>
                <c:pt idx="294">
                  <c:v>11848.341232227489</c:v>
                </c:pt>
                <c:pt idx="295">
                  <c:v>11834.31952662722</c:v>
                </c:pt>
                <c:pt idx="296">
                  <c:v>11820.330969267139</c:v>
                </c:pt>
                <c:pt idx="297">
                  <c:v>11806.37544273908</c:v>
                </c:pt>
                <c:pt idx="298">
                  <c:v>11792.452830188678</c:v>
                </c:pt>
                <c:pt idx="299">
                  <c:v>11778.563015312131</c:v>
                </c:pt>
                <c:pt idx="300">
                  <c:v>11764.705882352941</c:v>
                </c:pt>
              </c:numCache>
            </c:numRef>
          </c:xVal>
          <c:yVal>
            <c:numRef>
              <c:f>Deaerated!$O$2:$O$302</c:f>
              <c:numCache>
                <c:formatCode>General</c:formatCode>
                <c:ptCount val="301"/>
                <c:pt idx="0">
                  <c:v>1.0123942283750137E-4</c:v>
                </c:pt>
                <c:pt idx="1">
                  <c:v>1.7453560239912507E-4</c:v>
                </c:pt>
                <c:pt idx="2">
                  <c:v>7.2795364527197039E-5</c:v>
                </c:pt>
                <c:pt idx="3">
                  <c:v>1.3182625936967445E-4</c:v>
                </c:pt>
                <c:pt idx="4">
                  <c:v>1.4725421547905182E-4</c:v>
                </c:pt>
                <c:pt idx="5">
                  <c:v>1.180280168844503E-4</c:v>
                </c:pt>
                <c:pt idx="6">
                  <c:v>4.4438649694441059E-5</c:v>
                </c:pt>
                <c:pt idx="7">
                  <c:v>7.4294970085459354E-5</c:v>
                </c:pt>
                <c:pt idx="8">
                  <c:v>1.3393737635691226E-4</c:v>
                </c:pt>
                <c:pt idx="9">
                  <c:v>7.4614587885733964E-5</c:v>
                </c:pt>
                <c:pt idx="10">
                  <c:v>1.0480911551357266E-4</c:v>
                </c:pt>
                <c:pt idx="11">
                  <c:v>1.3514745391377331E-4</c:v>
                </c:pt>
                <c:pt idx="12">
                  <c:v>9.0598297291729214E-5</c:v>
                </c:pt>
                <c:pt idx="13">
                  <c:v>1.9686594685257858E-4</c:v>
                </c:pt>
                <c:pt idx="14">
                  <c:v>6.091179317450901E-5</c:v>
                </c:pt>
                <c:pt idx="15">
                  <c:v>7.6317339535784953E-5</c:v>
                </c:pt>
                <c:pt idx="16">
                  <c:v>9.2106276317153256E-5</c:v>
                </c:pt>
                <c:pt idx="17">
                  <c:v>7.6930547813306447E-5</c:v>
                </c:pt>
                <c:pt idx="18">
                  <c:v>1.6993309984811083E-4</c:v>
                </c:pt>
                <c:pt idx="19">
                  <c:v>6.1872118900580699E-5</c:v>
                </c:pt>
                <c:pt idx="20">
                  <c:v>7.7644479810786321E-5</c:v>
                </c:pt>
                <c:pt idx="21">
                  <c:v>1.5578576428371428E-4</c:v>
                </c:pt>
                <c:pt idx="22">
                  <c:v>1.2520854794369261E-4</c:v>
                </c:pt>
                <c:pt idx="23">
                  <c:v>6.2856037654953763E-5</c:v>
                </c:pt>
                <c:pt idx="24">
                  <c:v>7.8667230516815147E-5</c:v>
                </c:pt>
                <c:pt idx="25">
                  <c:v>9.4966428297639865E-5</c:v>
                </c:pt>
                <c:pt idx="26">
                  <c:v>9.5369799726048826E-5</c:v>
                </c:pt>
                <c:pt idx="27">
                  <c:v>6.3803036610554688E-5</c:v>
                </c:pt>
                <c:pt idx="28">
                  <c:v>8.0080510927100791E-5</c:v>
                </c:pt>
                <c:pt idx="29">
                  <c:v>1.1230206792618816E-4</c:v>
                </c:pt>
                <c:pt idx="30">
                  <c:v>1.6078549561515958E-4</c:v>
                </c:pt>
                <c:pt idx="31">
                  <c:v>4.8454132753951563E-5</c:v>
                </c:pt>
                <c:pt idx="32">
                  <c:v>8.0987394845525093E-5</c:v>
                </c:pt>
                <c:pt idx="33">
                  <c:v>3.2583134589139573E-5</c:v>
                </c:pt>
                <c:pt idx="34">
                  <c:v>6.5351435816561406E-5</c:v>
                </c:pt>
                <c:pt idx="35">
                  <c:v>9.8479351192382091E-5</c:v>
                </c:pt>
                <c:pt idx="36">
                  <c:v>4.9320760760682249E-5</c:v>
                </c:pt>
                <c:pt idx="37">
                  <c:v>4.9436083584355466E-5</c:v>
                </c:pt>
                <c:pt idx="38">
                  <c:v>4.96597186093712E-5</c:v>
                </c:pt>
                <c:pt idx="39">
                  <c:v>8.3024919449560864E-5</c:v>
                </c:pt>
                <c:pt idx="40">
                  <c:v>1.3323588423927026E-4</c:v>
                </c:pt>
                <c:pt idx="41">
                  <c:v>6.6918178338475266E-5</c:v>
                </c:pt>
                <c:pt idx="42">
                  <c:v>8.3933946474372303E-5</c:v>
                </c:pt>
                <c:pt idx="43">
                  <c:v>3.3710495765194943E-5</c:v>
                </c:pt>
                <c:pt idx="44">
                  <c:v>1.3530184057509873E-4</c:v>
                </c:pt>
                <c:pt idx="45">
                  <c:v>6.7845907193580686E-5</c:v>
                </c:pt>
                <c:pt idx="46">
                  <c:v>1.364846501778953E-4</c:v>
                </c:pt>
                <c:pt idx="47">
                  <c:v>5.1051662085163919E-5</c:v>
                </c:pt>
                <c:pt idx="48">
                  <c:v>8.5640960453589327E-5</c:v>
                </c:pt>
                <c:pt idx="49">
                  <c:v>3.4316277952149742E-5</c:v>
                </c:pt>
                <c:pt idx="50">
                  <c:v>8.6092285633635872E-5</c:v>
                </c:pt>
                <c:pt idx="51">
                  <c:v>8.631370612052857E-5</c:v>
                </c:pt>
                <c:pt idx="52">
                  <c:v>8.692018369779603E-5</c:v>
                </c:pt>
                <c:pt idx="53">
                  <c:v>6.9605291375205575E-5</c:v>
                </c:pt>
                <c:pt idx="54">
                  <c:v>1.397502172265389E-4</c:v>
                </c:pt>
                <c:pt idx="55">
                  <c:v>5.2662211922406488E-5</c:v>
                </c:pt>
                <c:pt idx="56">
                  <c:v>5.2753965962402278E-5</c:v>
                </c:pt>
                <c:pt idx="57">
                  <c:v>1.0594463450704806E-4</c:v>
                </c:pt>
                <c:pt idx="58">
                  <c:v>1.7735370236998566E-5</c:v>
                </c:pt>
                <c:pt idx="59">
                  <c:v>5.3281271557034414E-5</c:v>
                </c:pt>
                <c:pt idx="60">
                  <c:v>1.0696845640795323E-4</c:v>
                </c:pt>
                <c:pt idx="61">
                  <c:v>8.940185133710424E-5</c:v>
                </c:pt>
                <c:pt idx="62">
                  <c:v>7.166626482502568E-5</c:v>
                </c:pt>
                <c:pt idx="63">
                  <c:v>5.3927365914762256E-5</c:v>
                </c:pt>
                <c:pt idx="64">
                  <c:v>5.4135349555313537E-5</c:v>
                </c:pt>
                <c:pt idx="65">
                  <c:v>5.4199060192721827E-5</c:v>
                </c:pt>
                <c:pt idx="66">
                  <c:v>7.2633827275524933E-5</c:v>
                </c:pt>
                <c:pt idx="67">
                  <c:v>5.4631548030243987E-5</c:v>
                </c:pt>
                <c:pt idx="68">
                  <c:v>1.8274661099233104E-5</c:v>
                </c:pt>
                <c:pt idx="69">
                  <c:v>9.1529644137714532E-5</c:v>
                </c:pt>
                <c:pt idx="70">
                  <c:v>5.506868390035976E-5</c:v>
                </c:pt>
                <c:pt idx="71">
                  <c:v>3.6855206289704806E-5</c:v>
                </c:pt>
                <c:pt idx="72">
                  <c:v>7.4030002597577705E-5</c:v>
                </c:pt>
                <c:pt idx="73">
                  <c:v>3.7143127626356267E-5</c:v>
                </c:pt>
                <c:pt idx="74">
                  <c:v>3.7324562614757358E-5</c:v>
                </c:pt>
                <c:pt idx="75">
                  <c:v>7.4727707300795804E-5</c:v>
                </c:pt>
                <c:pt idx="76">
                  <c:v>3.7570729611731554E-5</c:v>
                </c:pt>
                <c:pt idx="77">
                  <c:v>9.4184632459488147E-5</c:v>
                </c:pt>
                <c:pt idx="78">
                  <c:v>7.5499136004785359E-5</c:v>
                </c:pt>
                <c:pt idx="79">
                  <c:v>1.5182696727935571E-4</c:v>
                </c:pt>
                <c:pt idx="80">
                  <c:v>7.6107447592757178E-5</c:v>
                </c:pt>
                <c:pt idx="81">
                  <c:v>5.7236094149462849E-5</c:v>
                </c:pt>
                <c:pt idx="82">
                  <c:v>3.8282422603110604E-5</c:v>
                </c:pt>
                <c:pt idx="83">
                  <c:v>5.7587506026732909E-5</c:v>
                </c:pt>
                <c:pt idx="84">
                  <c:v>3.8426377380283803E-5</c:v>
                </c:pt>
                <c:pt idx="85">
                  <c:v>5.7841572214799135E-5</c:v>
                </c:pt>
                <c:pt idx="86">
                  <c:v>3.8690637917921521E-5</c:v>
                </c:pt>
                <c:pt idx="87">
                  <c:v>7.7503962530847459E-5</c:v>
                </c:pt>
                <c:pt idx="88">
                  <c:v>1.1679497718059137E-4</c:v>
                </c:pt>
                <c:pt idx="89">
                  <c:v>9.7658173548208579E-5</c:v>
                </c:pt>
                <c:pt idx="90">
                  <c:v>5.8782520853733598E-5</c:v>
                </c:pt>
                <c:pt idx="91">
                  <c:v>3.9293199820225597E-5</c:v>
                </c:pt>
                <c:pt idx="92">
                  <c:v>9.8478339023020094E-5</c:v>
                </c:pt>
                <c:pt idx="93">
                  <c:v>5.9341067892275155E-5</c:v>
                </c:pt>
                <c:pt idx="94">
                  <c:v>5.9478368596056972E-5</c:v>
                </c:pt>
                <c:pt idx="95">
                  <c:v>3.977686509418799E-5</c:v>
                </c:pt>
                <c:pt idx="96">
                  <c:v>2.0000717636429775E-5</c:v>
                </c:pt>
                <c:pt idx="97">
                  <c:v>6.0052527143714571E-5</c:v>
                </c:pt>
                <c:pt idx="98">
                  <c:v>1.8111018018738095E-4</c:v>
                </c:pt>
                <c:pt idx="99">
                  <c:v>1.2067732774893138E-4</c:v>
                </c:pt>
                <c:pt idx="100">
                  <c:v>1.2112911920779026E-4</c:v>
                </c:pt>
                <c:pt idx="101">
                  <c:v>4.0490893310200219E-5</c:v>
                </c:pt>
                <c:pt idx="102">
                  <c:v>1.6247277639495883E-4</c:v>
                </c:pt>
                <c:pt idx="103">
                  <c:v>4.0785236008219712E-5</c:v>
                </c:pt>
                <c:pt idx="104">
                  <c:v>1.4330501934608177E-4</c:v>
                </c:pt>
                <c:pt idx="105">
                  <c:v>2.4623829273290792E-4</c:v>
                </c:pt>
                <c:pt idx="106">
                  <c:v>2.060040634710615E-4</c:v>
                </c:pt>
                <c:pt idx="107">
                  <c:v>2.2724069861560674E-4</c:v>
                </c:pt>
                <c:pt idx="108">
                  <c:v>2.2809906180234647E-4</c:v>
                </c:pt>
                <c:pt idx="109">
                  <c:v>1.4527288920313395E-4</c:v>
                </c:pt>
                <c:pt idx="110">
                  <c:v>1.4577466740106629E-4</c:v>
                </c:pt>
                <c:pt idx="111">
                  <c:v>2.0864982147669118E-4</c:v>
                </c:pt>
                <c:pt idx="112">
                  <c:v>2.5086888234478004E-4</c:v>
                </c:pt>
                <c:pt idx="113">
                  <c:v>3.1442555039552257E-4</c:v>
                </c:pt>
                <c:pt idx="114">
                  <c:v>3.7892096947402903E-4</c:v>
                </c:pt>
                <c:pt idx="115">
                  <c:v>2.5301660867677744E-4</c:v>
                </c:pt>
                <c:pt idx="116">
                  <c:v>4.4518815021887901E-4</c:v>
                </c:pt>
                <c:pt idx="117">
                  <c:v>5.757595800736688E-4</c:v>
                </c:pt>
                <c:pt idx="118">
                  <c:v>2.7783718276929028E-4</c:v>
                </c:pt>
                <c:pt idx="119">
                  <c:v>2.7898910587360984E-4</c:v>
                </c:pt>
                <c:pt idx="120">
                  <c:v>4.2978149829631297E-4</c:v>
                </c:pt>
                <c:pt idx="121">
                  <c:v>5.3829035795528745E-4</c:v>
                </c:pt>
                <c:pt idx="122">
                  <c:v>6.0483019488013188E-4</c:v>
                </c:pt>
                <c:pt idx="123">
                  <c:v>6.7186069337974829E-4</c:v>
                </c:pt>
                <c:pt idx="124">
                  <c:v>7.5980742798286132E-4</c:v>
                </c:pt>
                <c:pt idx="125">
                  <c:v>9.8091686731602832E-4</c:v>
                </c:pt>
                <c:pt idx="126">
                  <c:v>1.1803450712562519E-3</c:v>
                </c:pt>
                <c:pt idx="127">
                  <c:v>1.4015637914763426E-3</c:v>
                </c:pt>
                <c:pt idx="128">
                  <c:v>1.3646605313764547E-3</c:v>
                </c:pt>
                <c:pt idx="129">
                  <c:v>1.3454466278298455E-3</c:v>
                </c:pt>
                <c:pt idx="130">
                  <c:v>2.0430393669616667E-3</c:v>
                </c:pt>
                <c:pt idx="131">
                  <c:v>2.3755335879651176E-3</c:v>
                </c:pt>
                <c:pt idx="132">
                  <c:v>2.6911662962811858E-3</c:v>
                </c:pt>
                <c:pt idx="133">
                  <c:v>3.0087467703985367E-3</c:v>
                </c:pt>
                <c:pt idx="134">
                  <c:v>3.7407358004372844E-3</c:v>
                </c:pt>
                <c:pt idx="135">
                  <c:v>3.6362027943301527E-3</c:v>
                </c:pt>
                <c:pt idx="136">
                  <c:v>4.2510960188077507E-3</c:v>
                </c:pt>
                <c:pt idx="137">
                  <c:v>4.766711410888645E-3</c:v>
                </c:pt>
                <c:pt idx="138">
                  <c:v>6.4704396121754897E-3</c:v>
                </c:pt>
                <c:pt idx="139">
                  <c:v>6.5639230841625911E-3</c:v>
                </c:pt>
                <c:pt idx="140">
                  <c:v>8.9925257991401823E-3</c:v>
                </c:pt>
                <c:pt idx="141">
                  <c:v>1.0384399588080072E-2</c:v>
                </c:pt>
                <c:pt idx="142">
                  <c:v>1.159405195937146E-2</c:v>
                </c:pt>
                <c:pt idx="143">
                  <c:v>1.4362129717465477E-2</c:v>
                </c:pt>
                <c:pt idx="144">
                  <c:v>1.6384169336943661E-2</c:v>
                </c:pt>
                <c:pt idx="145">
                  <c:v>1.833181609066397E-2</c:v>
                </c:pt>
                <c:pt idx="146">
                  <c:v>2.2341978718590491E-2</c:v>
                </c:pt>
                <c:pt idx="147">
                  <c:v>2.3191516693215133E-2</c:v>
                </c:pt>
                <c:pt idx="148">
                  <c:v>2.2565116395791479E-2</c:v>
                </c:pt>
                <c:pt idx="149">
                  <c:v>2.4246962994927734E-2</c:v>
                </c:pt>
                <c:pt idx="150">
                  <c:v>2.3933370415704612E-2</c:v>
                </c:pt>
                <c:pt idx="151">
                  <c:v>2.4157147802736523E-2</c:v>
                </c:pt>
                <c:pt idx="152">
                  <c:v>2.5637903191334663E-2</c:v>
                </c:pt>
                <c:pt idx="153">
                  <c:v>2.7121806484673387E-2</c:v>
                </c:pt>
                <c:pt idx="154">
                  <c:v>2.6973644825171065E-2</c:v>
                </c:pt>
                <c:pt idx="155">
                  <c:v>3.0211804052476716E-2</c:v>
                </c:pt>
                <c:pt idx="156">
                  <c:v>3.0486319589241147E-2</c:v>
                </c:pt>
                <c:pt idx="157">
                  <c:v>3.050848231529777E-2</c:v>
                </c:pt>
                <c:pt idx="158">
                  <c:v>3.5159503685288411E-2</c:v>
                </c:pt>
                <c:pt idx="159">
                  <c:v>3.7971402695216434E-2</c:v>
                </c:pt>
                <c:pt idx="160">
                  <c:v>4.4544084287068304E-2</c:v>
                </c:pt>
                <c:pt idx="161">
                  <c:v>5.1941551944082884E-2</c:v>
                </c:pt>
                <c:pt idx="162">
                  <c:v>6.0338613886203062E-2</c:v>
                </c:pt>
                <c:pt idx="163">
                  <c:v>6.2708710208774471E-2</c:v>
                </c:pt>
                <c:pt idx="164">
                  <c:v>6.8731532500274709E-2</c:v>
                </c:pt>
                <c:pt idx="165">
                  <c:v>8.1480346362285835E-2</c:v>
                </c:pt>
                <c:pt idx="166">
                  <c:v>9.5881311369706609E-2</c:v>
                </c:pt>
                <c:pt idx="167">
                  <c:v>0.1148107564067463</c:v>
                </c:pt>
                <c:pt idx="168">
                  <c:v>0.1408802133974251</c:v>
                </c:pt>
                <c:pt idx="169">
                  <c:v>0.1681318677409265</c:v>
                </c:pt>
                <c:pt idx="170">
                  <c:v>0.21296713104067652</c:v>
                </c:pt>
                <c:pt idx="171">
                  <c:v>0.26501720396702194</c:v>
                </c:pt>
                <c:pt idx="172">
                  <c:v>0.35732487925524842</c:v>
                </c:pt>
                <c:pt idx="173">
                  <c:v>0.47243349454966405</c:v>
                </c:pt>
                <c:pt idx="174">
                  <c:v>0.56628699086169854</c:v>
                </c:pt>
                <c:pt idx="175">
                  <c:v>0.58585730912652179</c:v>
                </c:pt>
                <c:pt idx="176">
                  <c:v>0.5153376780561395</c:v>
                </c:pt>
                <c:pt idx="177">
                  <c:v>0.4232187373698677</c:v>
                </c:pt>
                <c:pt idx="178">
                  <c:v>0.33673001654288326</c:v>
                </c:pt>
                <c:pt idx="179">
                  <c:v>0.27512148820054644</c:v>
                </c:pt>
                <c:pt idx="180">
                  <c:v>0.24343739071089915</c:v>
                </c:pt>
                <c:pt idx="181">
                  <c:v>0.21800716469946263</c:v>
                </c:pt>
                <c:pt idx="182">
                  <c:v>0.20907221042827556</c:v>
                </c:pt>
                <c:pt idx="183">
                  <c:v>0.21149833364207588</c:v>
                </c:pt>
                <c:pt idx="184">
                  <c:v>0.2072041558511013</c:v>
                </c:pt>
                <c:pt idx="185">
                  <c:v>0.21960556600225126</c:v>
                </c:pt>
                <c:pt idx="186">
                  <c:v>0.22159328135081474</c:v>
                </c:pt>
                <c:pt idx="187">
                  <c:v>0.23764547797229207</c:v>
                </c:pt>
                <c:pt idx="188">
                  <c:v>0.24444048007490271</c:v>
                </c:pt>
                <c:pt idx="189">
                  <c:v>0.24788692777213192</c:v>
                </c:pt>
                <c:pt idx="190">
                  <c:v>0.24174654601720377</c:v>
                </c:pt>
                <c:pt idx="191">
                  <c:v>0.23972058155766066</c:v>
                </c:pt>
                <c:pt idx="192">
                  <c:v>0.24962850571143325</c:v>
                </c:pt>
                <c:pt idx="193">
                  <c:v>0.27021098779045089</c:v>
                </c:pt>
                <c:pt idx="194">
                  <c:v>0.30422731822939758</c:v>
                </c:pt>
                <c:pt idx="195">
                  <c:v>0.35395965847987276</c:v>
                </c:pt>
                <c:pt idx="196">
                  <c:v>0.40799338762858178</c:v>
                </c:pt>
                <c:pt idx="197">
                  <c:v>0.48590314787292094</c:v>
                </c:pt>
                <c:pt idx="198">
                  <c:v>0.57520367415174434</c:v>
                </c:pt>
                <c:pt idx="199">
                  <c:v>0.70320538357358131</c:v>
                </c:pt>
                <c:pt idx="200">
                  <c:v>0.84055586405056981</c:v>
                </c:pt>
                <c:pt idx="201">
                  <c:v>0.96444986263700949</c:v>
                </c:pt>
                <c:pt idx="202">
                  <c:v>1</c:v>
                </c:pt>
                <c:pt idx="203">
                  <c:v>0.95821358180540817</c:v>
                </c:pt>
                <c:pt idx="204">
                  <c:v>0.86129339463029886</c:v>
                </c:pt>
                <c:pt idx="205">
                  <c:v>0.73270399373992567</c:v>
                </c:pt>
                <c:pt idx="206">
                  <c:v>0.61060754882977408</c:v>
                </c:pt>
                <c:pt idx="207">
                  <c:v>0.50994903825491078</c:v>
                </c:pt>
                <c:pt idx="208">
                  <c:v>0.4336187673285361</c:v>
                </c:pt>
                <c:pt idx="209">
                  <c:v>0.37899556920278127</c:v>
                </c:pt>
                <c:pt idx="210">
                  <c:v>0.33027193738995397</c:v>
                </c:pt>
                <c:pt idx="211">
                  <c:v>0.29288824713858613</c:v>
                </c:pt>
                <c:pt idx="212">
                  <c:v>0.27182579233101406</c:v>
                </c:pt>
                <c:pt idx="213">
                  <c:v>0.25398362861979984</c:v>
                </c:pt>
                <c:pt idx="214">
                  <c:v>0.24368845520756607</c:v>
                </c:pt>
                <c:pt idx="215">
                  <c:v>0.23293735532600063</c:v>
                </c:pt>
                <c:pt idx="216">
                  <c:v>0.21955788063517226</c:v>
                </c:pt>
                <c:pt idx="217">
                  <c:v>0.20900887553252007</c:v>
                </c:pt>
                <c:pt idx="218">
                  <c:v>0.20022072286422321</c:v>
                </c:pt>
                <c:pt idx="219">
                  <c:v>0.18719207833090679</c:v>
                </c:pt>
                <c:pt idx="220">
                  <c:v>0.1730701490731443</c:v>
                </c:pt>
                <c:pt idx="221">
                  <c:v>0.16851858086645088</c:v>
                </c:pt>
                <c:pt idx="222">
                  <c:v>0.15315241575682353</c:v>
                </c:pt>
                <c:pt idx="223">
                  <c:v>0.14547167813624934</c:v>
                </c:pt>
                <c:pt idx="224">
                  <c:v>0.1314773475904471</c:v>
                </c:pt>
                <c:pt idx="225">
                  <c:v>0.12489930859816804</c:v>
                </c:pt>
                <c:pt idx="226">
                  <c:v>0.11190436107340794</c:v>
                </c:pt>
                <c:pt idx="227">
                  <c:v>0.10340439314234919</c:v>
                </c:pt>
                <c:pt idx="228">
                  <c:v>9.057530680984853E-2</c:v>
                </c:pt>
                <c:pt idx="229">
                  <c:v>8.9989545434670332E-2</c:v>
                </c:pt>
                <c:pt idx="230">
                  <c:v>8.1664836376570835E-2</c:v>
                </c:pt>
                <c:pt idx="231">
                  <c:v>7.6438343437028419E-2</c:v>
                </c:pt>
                <c:pt idx="232">
                  <c:v>7.0535189735923709E-2</c:v>
                </c:pt>
                <c:pt idx="233">
                  <c:v>6.9965783902852879E-2</c:v>
                </c:pt>
                <c:pt idx="234">
                  <c:v>6.1436293968577867E-2</c:v>
                </c:pt>
                <c:pt idx="235">
                  <c:v>6.0124379870258315E-2</c:v>
                </c:pt>
                <c:pt idx="236">
                  <c:v>5.6523397483412896E-2</c:v>
                </c:pt>
                <c:pt idx="237">
                  <c:v>5.4045618193291595E-2</c:v>
                </c:pt>
                <c:pt idx="238">
                  <c:v>5.0869374361876045E-2</c:v>
                </c:pt>
                <c:pt idx="239">
                  <c:v>4.7095638447689762E-2</c:v>
                </c:pt>
                <c:pt idx="240">
                  <c:v>4.4110819116811702E-2</c:v>
                </c:pt>
                <c:pt idx="241">
                  <c:v>4.5312355020823078E-2</c:v>
                </c:pt>
                <c:pt idx="242">
                  <c:v>4.2146848748378977E-2</c:v>
                </c:pt>
                <c:pt idx="243">
                  <c:v>3.8633828044610137E-2</c:v>
                </c:pt>
                <c:pt idx="244">
                  <c:v>3.9632230425341253E-2</c:v>
                </c:pt>
                <c:pt idx="245">
                  <c:v>3.6031903492805523E-2</c:v>
                </c:pt>
                <c:pt idx="246">
                  <c:v>3.4126956431270263E-2</c:v>
                </c:pt>
                <c:pt idx="247">
                  <c:v>3.1880074519100306E-2</c:v>
                </c:pt>
                <c:pt idx="248">
                  <c:v>2.994788497753784E-2</c:v>
                </c:pt>
                <c:pt idx="249">
                  <c:v>2.5820112977551171E-2</c:v>
                </c:pt>
                <c:pt idx="250">
                  <c:v>2.6941249574561801E-2</c:v>
                </c:pt>
                <c:pt idx="251">
                  <c:v>2.4812424612223962E-2</c:v>
                </c:pt>
                <c:pt idx="252">
                  <c:v>2.2957776010189068E-2</c:v>
                </c:pt>
                <c:pt idx="253">
                  <c:v>2.2172746343942909E-2</c:v>
                </c:pt>
                <c:pt idx="254">
                  <c:v>1.9564507336211054E-2</c:v>
                </c:pt>
                <c:pt idx="255">
                  <c:v>1.7760641648040199E-2</c:v>
                </c:pt>
                <c:pt idx="256">
                  <c:v>1.6005690128578463E-2</c:v>
                </c:pt>
                <c:pt idx="257">
                  <c:v>1.5763386517388015E-2</c:v>
                </c:pt>
                <c:pt idx="258">
                  <c:v>1.3830182408404583E-2</c:v>
                </c:pt>
                <c:pt idx="259">
                  <c:v>1.2596858774196249E-2</c:v>
                </c:pt>
                <c:pt idx="260">
                  <c:v>1.1397671911090701E-2</c:v>
                </c:pt>
                <c:pt idx="261">
                  <c:v>1.2393768651057208E-2</c:v>
                </c:pt>
                <c:pt idx="262">
                  <c:v>1.0602581468497428E-2</c:v>
                </c:pt>
                <c:pt idx="263">
                  <c:v>1.0403731450089947E-2</c:v>
                </c:pt>
                <c:pt idx="264">
                  <c:v>7.9770953050472774E-3</c:v>
                </c:pt>
                <c:pt idx="265">
                  <c:v>8.7416929741197576E-3</c:v>
                </c:pt>
                <c:pt idx="266">
                  <c:v>8.1748315044113916E-3</c:v>
                </c:pt>
                <c:pt idx="267">
                  <c:v>8.0132663001538703E-3</c:v>
                </c:pt>
                <c:pt idx="268">
                  <c:v>6.4187046867643207E-3</c:v>
                </c:pt>
                <c:pt idx="269">
                  <c:v>5.8259788841867341E-3</c:v>
                </c:pt>
                <c:pt idx="270">
                  <c:v>4.721340475224824E-3</c:v>
                </c:pt>
                <c:pt idx="271">
                  <c:v>3.8260692906117708E-3</c:v>
                </c:pt>
                <c:pt idx="272">
                  <c:v>3.3162740727764092E-3</c:v>
                </c:pt>
                <c:pt idx="273">
                  <c:v>3.4235371074750219E-3</c:v>
                </c:pt>
                <c:pt idx="274">
                  <c:v>2.7196825537698479E-3</c:v>
                </c:pt>
                <c:pt idx="275">
                  <c:v>1.72653973604941E-3</c:v>
                </c:pt>
                <c:pt idx="276">
                  <c:v>1.6640325670738579E-3</c:v>
                </c:pt>
                <c:pt idx="277">
                  <c:v>2.024476043764714E-3</c:v>
                </c:pt>
                <c:pt idx="278">
                  <c:v>1.5040006453854583E-3</c:v>
                </c:pt>
                <c:pt idx="279">
                  <c:v>1.6400376856977694E-3</c:v>
                </c:pt>
                <c:pt idx="280">
                  <c:v>1.2175679795551745E-3</c:v>
                </c:pt>
                <c:pt idx="281">
                  <c:v>1.3552639730947441E-3</c:v>
                </c:pt>
                <c:pt idx="282">
                  <c:v>1.2232735209567335E-3</c:v>
                </c:pt>
                <c:pt idx="283">
                  <c:v>8.9645011108921879E-4</c:v>
                </c:pt>
                <c:pt idx="284">
                  <c:v>8.3166572211839675E-4</c:v>
                </c:pt>
                <c:pt idx="285">
                  <c:v>7.677132231168355E-4</c:v>
                </c:pt>
                <c:pt idx="286">
                  <c:v>5.6923449646782752E-4</c:v>
                </c:pt>
                <c:pt idx="287">
                  <c:v>7.6870258724367937E-4</c:v>
                </c:pt>
                <c:pt idx="288">
                  <c:v>6.7140428101153523E-4</c:v>
                </c:pt>
                <c:pt idx="289">
                  <c:v>5.3639983243492938E-4</c:v>
                </c:pt>
                <c:pt idx="290">
                  <c:v>4.3784635029731663E-4</c:v>
                </c:pt>
                <c:pt idx="291">
                  <c:v>4.3933004352530769E-4</c:v>
                </c:pt>
                <c:pt idx="292">
                  <c:v>5.4179425071325794E-4</c:v>
                </c:pt>
                <c:pt idx="293">
                  <c:v>4.0756529604733674E-4</c:v>
                </c:pt>
                <c:pt idx="294">
                  <c:v>3.7412571082005868E-4</c:v>
                </c:pt>
                <c:pt idx="295">
                  <c:v>2.7298207977704452E-4</c:v>
                </c:pt>
                <c:pt idx="296">
                  <c:v>1.0264980646212572E-4</c:v>
                </c:pt>
                <c:pt idx="297">
                  <c:v>2.4000797340306633E-4</c:v>
                </c:pt>
                <c:pt idx="298">
                  <c:v>2.0636436251664239E-4</c:v>
                </c:pt>
                <c:pt idx="299">
                  <c:v>2.7516299965263012E-4</c:v>
                </c:pt>
                <c:pt idx="300">
                  <c:v>4.8347253183430482E-4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36C-4365-85C0-469D126FB498}"/>
            </c:ext>
          </c:extLst>
        </c:ser>
        <c:ser>
          <c:idx val="1"/>
          <c:order val="1"/>
          <c:marker>
            <c:symbol val="none"/>
          </c:marker>
          <c:xVal>
            <c:numRef>
              <c:f>Deaerated!$AE$2:$AE$302</c:f>
              <c:numCache>
                <c:formatCode>General</c:formatCode>
                <c:ptCount val="301"/>
                <c:pt idx="0">
                  <c:v>18181.81818181818</c:v>
                </c:pt>
                <c:pt idx="1">
                  <c:v>18148.820326678764</c:v>
                </c:pt>
                <c:pt idx="2">
                  <c:v>18115.942028985508</c:v>
                </c:pt>
                <c:pt idx="3">
                  <c:v>18083.182640144667</c:v>
                </c:pt>
                <c:pt idx="4">
                  <c:v>18050.541516245488</c:v>
                </c:pt>
                <c:pt idx="5">
                  <c:v>18018.018018018018</c:v>
                </c:pt>
                <c:pt idx="6">
                  <c:v>17985.611510791368</c:v>
                </c:pt>
                <c:pt idx="7">
                  <c:v>17953.321364452422</c:v>
                </c:pt>
                <c:pt idx="8">
                  <c:v>17921.146953405019</c:v>
                </c:pt>
                <c:pt idx="9">
                  <c:v>17889.087656529518</c:v>
                </c:pt>
                <c:pt idx="10">
                  <c:v>17857.142857142859</c:v>
                </c:pt>
                <c:pt idx="11">
                  <c:v>17825.311942959001</c:v>
                </c:pt>
                <c:pt idx="12">
                  <c:v>17793.594306049821</c:v>
                </c:pt>
                <c:pt idx="13">
                  <c:v>17761.989342806395</c:v>
                </c:pt>
                <c:pt idx="14">
                  <c:v>17730.496453900709</c:v>
                </c:pt>
                <c:pt idx="15">
                  <c:v>17699.115044247788</c:v>
                </c:pt>
                <c:pt idx="16">
                  <c:v>17667.844522968197</c:v>
                </c:pt>
                <c:pt idx="17">
                  <c:v>17636.684303350969</c:v>
                </c:pt>
                <c:pt idx="18">
                  <c:v>17605.633802816901</c:v>
                </c:pt>
                <c:pt idx="19">
                  <c:v>17574.692442882249</c:v>
                </c:pt>
                <c:pt idx="20">
                  <c:v>17543.859649122805</c:v>
                </c:pt>
                <c:pt idx="21">
                  <c:v>17513.134851138355</c:v>
                </c:pt>
                <c:pt idx="22">
                  <c:v>17482.517482517484</c:v>
                </c:pt>
                <c:pt idx="23">
                  <c:v>17452.006980802791</c:v>
                </c:pt>
                <c:pt idx="24">
                  <c:v>17421.602787456446</c:v>
                </c:pt>
                <c:pt idx="25">
                  <c:v>17391.304347826088</c:v>
                </c:pt>
                <c:pt idx="26">
                  <c:v>17361.111111111109</c:v>
                </c:pt>
                <c:pt idx="27">
                  <c:v>17331.02253032929</c:v>
                </c:pt>
                <c:pt idx="28">
                  <c:v>17301.038062283737</c:v>
                </c:pt>
                <c:pt idx="29">
                  <c:v>17271.157167530226</c:v>
                </c:pt>
                <c:pt idx="30">
                  <c:v>17241.379310344826</c:v>
                </c:pt>
                <c:pt idx="31">
                  <c:v>17211.703958691909</c:v>
                </c:pt>
                <c:pt idx="32">
                  <c:v>17182.13058419244</c:v>
                </c:pt>
                <c:pt idx="33">
                  <c:v>17152.658662092625</c:v>
                </c:pt>
                <c:pt idx="34">
                  <c:v>17123.287671232876</c:v>
                </c:pt>
                <c:pt idx="35">
                  <c:v>17094.017094017094</c:v>
                </c:pt>
                <c:pt idx="36">
                  <c:v>17064.846416382254</c:v>
                </c:pt>
                <c:pt idx="37">
                  <c:v>17035.775127768313</c:v>
                </c:pt>
                <c:pt idx="38">
                  <c:v>17006.802721088436</c:v>
                </c:pt>
                <c:pt idx="39">
                  <c:v>16977.92869269949</c:v>
                </c:pt>
                <c:pt idx="40">
                  <c:v>16949.152542372882</c:v>
                </c:pt>
                <c:pt idx="41">
                  <c:v>16920.47377326565</c:v>
                </c:pt>
                <c:pt idx="42">
                  <c:v>16891.891891891893</c:v>
                </c:pt>
                <c:pt idx="43">
                  <c:v>16863.406408094434</c:v>
                </c:pt>
                <c:pt idx="44">
                  <c:v>16835.016835016835</c:v>
                </c:pt>
                <c:pt idx="45">
                  <c:v>16806.722689075632</c:v>
                </c:pt>
                <c:pt idx="46">
                  <c:v>16778.523489932886</c:v>
                </c:pt>
                <c:pt idx="47">
                  <c:v>16750.418760469012</c:v>
                </c:pt>
                <c:pt idx="48">
                  <c:v>16722.408026755853</c:v>
                </c:pt>
                <c:pt idx="49">
                  <c:v>16694.490818030052</c:v>
                </c:pt>
                <c:pt idx="50">
                  <c:v>16666.666666666668</c:v>
                </c:pt>
                <c:pt idx="51">
                  <c:v>16638.935108153077</c:v>
                </c:pt>
                <c:pt idx="52">
                  <c:v>16611.295681063122</c:v>
                </c:pt>
                <c:pt idx="53">
                  <c:v>16583.747927031509</c:v>
                </c:pt>
                <c:pt idx="54">
                  <c:v>16556.291390728478</c:v>
                </c:pt>
                <c:pt idx="55">
                  <c:v>16528.92561983471</c:v>
                </c:pt>
                <c:pt idx="56">
                  <c:v>16501.650165016501</c:v>
                </c:pt>
                <c:pt idx="57">
                  <c:v>16474.464579901152</c:v>
                </c:pt>
                <c:pt idx="58">
                  <c:v>16447.36842105263</c:v>
                </c:pt>
                <c:pt idx="59">
                  <c:v>16420.361247947454</c:v>
                </c:pt>
                <c:pt idx="60">
                  <c:v>16393.442622950821</c:v>
                </c:pt>
                <c:pt idx="61">
                  <c:v>16366.612111292963</c:v>
                </c:pt>
                <c:pt idx="62">
                  <c:v>16339.869281045752</c:v>
                </c:pt>
                <c:pt idx="63">
                  <c:v>16313.213703099511</c:v>
                </c:pt>
                <c:pt idx="64">
                  <c:v>16286.644951140066</c:v>
                </c:pt>
                <c:pt idx="65">
                  <c:v>16260.162601626016</c:v>
                </c:pt>
                <c:pt idx="66">
                  <c:v>16233.766233766233</c:v>
                </c:pt>
                <c:pt idx="67">
                  <c:v>16207.45542949757</c:v>
                </c:pt>
                <c:pt idx="68">
                  <c:v>16181.229773462783</c:v>
                </c:pt>
                <c:pt idx="69">
                  <c:v>16155.088852988691</c:v>
                </c:pt>
                <c:pt idx="70">
                  <c:v>16129.032258064517</c:v>
                </c:pt>
                <c:pt idx="71">
                  <c:v>16103.059581320451</c:v>
                </c:pt>
                <c:pt idx="72">
                  <c:v>16077.170418006432</c:v>
                </c:pt>
                <c:pt idx="73">
                  <c:v>16051.364365971107</c:v>
                </c:pt>
                <c:pt idx="74">
                  <c:v>16025.641025641025</c:v>
                </c:pt>
                <c:pt idx="75">
                  <c:v>16000</c:v>
                </c:pt>
                <c:pt idx="76">
                  <c:v>15974.44089456869</c:v>
                </c:pt>
                <c:pt idx="77">
                  <c:v>15948.96331738437</c:v>
                </c:pt>
                <c:pt idx="78">
                  <c:v>15923.566878980891</c:v>
                </c:pt>
                <c:pt idx="79">
                  <c:v>15898.25119236884</c:v>
                </c:pt>
                <c:pt idx="80">
                  <c:v>15873.015873015873</c:v>
                </c:pt>
                <c:pt idx="81">
                  <c:v>15847.860538827259</c:v>
                </c:pt>
                <c:pt idx="82">
                  <c:v>15822.784810126583</c:v>
                </c:pt>
                <c:pt idx="83">
                  <c:v>15797.788309636651</c:v>
                </c:pt>
                <c:pt idx="84">
                  <c:v>15772.870662460567</c:v>
                </c:pt>
                <c:pt idx="85">
                  <c:v>15748.031496062993</c:v>
                </c:pt>
                <c:pt idx="86">
                  <c:v>15723.270440251572</c:v>
                </c:pt>
                <c:pt idx="87">
                  <c:v>15698.587127158557</c:v>
                </c:pt>
                <c:pt idx="88">
                  <c:v>15673.98119122257</c:v>
                </c:pt>
                <c:pt idx="89">
                  <c:v>15649.452269170579</c:v>
                </c:pt>
                <c:pt idx="90">
                  <c:v>15625</c:v>
                </c:pt>
                <c:pt idx="91">
                  <c:v>15600.624024960998</c:v>
                </c:pt>
                <c:pt idx="92">
                  <c:v>15576.323987538941</c:v>
                </c:pt>
                <c:pt idx="93">
                  <c:v>15552.099533437015</c:v>
                </c:pt>
                <c:pt idx="94">
                  <c:v>15527.950310559007</c:v>
                </c:pt>
                <c:pt idx="95">
                  <c:v>15503.875968992248</c:v>
                </c:pt>
                <c:pt idx="96">
                  <c:v>15479.876160990712</c:v>
                </c:pt>
                <c:pt idx="97">
                  <c:v>15455.950540958269</c:v>
                </c:pt>
                <c:pt idx="98">
                  <c:v>15432.098765432098</c:v>
                </c:pt>
                <c:pt idx="99">
                  <c:v>15408.320493066256</c:v>
                </c:pt>
                <c:pt idx="100">
                  <c:v>15384.615384615385</c:v>
                </c:pt>
                <c:pt idx="101">
                  <c:v>15360.983102918586</c:v>
                </c:pt>
                <c:pt idx="102">
                  <c:v>15337.423312883435</c:v>
                </c:pt>
                <c:pt idx="103">
                  <c:v>15313.935681470139</c:v>
                </c:pt>
                <c:pt idx="104">
                  <c:v>15290.519877675841</c:v>
                </c:pt>
                <c:pt idx="105">
                  <c:v>15267.175572519083</c:v>
                </c:pt>
                <c:pt idx="106">
                  <c:v>15243.90243902439</c:v>
                </c:pt>
                <c:pt idx="107">
                  <c:v>15220.700152207002</c:v>
                </c:pt>
                <c:pt idx="108">
                  <c:v>15197.568389057751</c:v>
                </c:pt>
                <c:pt idx="109">
                  <c:v>15174.506828528072</c:v>
                </c:pt>
                <c:pt idx="110">
                  <c:v>15151.515151515152</c:v>
                </c:pt>
                <c:pt idx="111">
                  <c:v>15128.593040847201</c:v>
                </c:pt>
                <c:pt idx="112">
                  <c:v>15105.740181268882</c:v>
                </c:pt>
                <c:pt idx="113">
                  <c:v>15082.956259426848</c:v>
                </c:pt>
                <c:pt idx="114">
                  <c:v>15060.240963855422</c:v>
                </c:pt>
                <c:pt idx="115">
                  <c:v>15037.593984962406</c:v>
                </c:pt>
                <c:pt idx="116">
                  <c:v>15015.015015015015</c:v>
                </c:pt>
                <c:pt idx="117">
                  <c:v>14992.503748125937</c:v>
                </c:pt>
                <c:pt idx="118">
                  <c:v>14970.059880239522</c:v>
                </c:pt>
                <c:pt idx="119">
                  <c:v>14947.683109118087</c:v>
                </c:pt>
                <c:pt idx="120">
                  <c:v>14925.373134328358</c:v>
                </c:pt>
                <c:pt idx="121">
                  <c:v>14903.129657228017</c:v>
                </c:pt>
                <c:pt idx="122">
                  <c:v>14880.952380952382</c:v>
                </c:pt>
                <c:pt idx="123">
                  <c:v>14858.841010401189</c:v>
                </c:pt>
                <c:pt idx="124">
                  <c:v>14836.79525222552</c:v>
                </c:pt>
                <c:pt idx="125">
                  <c:v>14814.814814814816</c:v>
                </c:pt>
                <c:pt idx="126">
                  <c:v>14792.899408284024</c:v>
                </c:pt>
                <c:pt idx="127">
                  <c:v>14771.048744460857</c:v>
                </c:pt>
                <c:pt idx="128">
                  <c:v>14749.262536873157</c:v>
                </c:pt>
                <c:pt idx="129">
                  <c:v>14727.540500736377</c:v>
                </c:pt>
                <c:pt idx="130">
                  <c:v>14705.882352941177</c:v>
                </c:pt>
                <c:pt idx="131">
                  <c:v>14684.287812041115</c:v>
                </c:pt>
                <c:pt idx="132">
                  <c:v>14662.756598240469</c:v>
                </c:pt>
                <c:pt idx="133">
                  <c:v>14641.288433382138</c:v>
                </c:pt>
                <c:pt idx="134">
                  <c:v>14619.883040935672</c:v>
                </c:pt>
                <c:pt idx="135">
                  <c:v>14598.540145985402</c:v>
                </c:pt>
                <c:pt idx="136">
                  <c:v>14577.25947521866</c:v>
                </c:pt>
                <c:pt idx="137">
                  <c:v>14556.040756914119</c:v>
                </c:pt>
                <c:pt idx="138">
                  <c:v>14534.883720930233</c:v>
                </c:pt>
                <c:pt idx="139">
                  <c:v>14513.78809869376</c:v>
                </c:pt>
                <c:pt idx="140">
                  <c:v>14492.753623188406</c:v>
                </c:pt>
                <c:pt idx="141">
                  <c:v>14471.78002894356</c:v>
                </c:pt>
                <c:pt idx="142">
                  <c:v>14450.867052023121</c:v>
                </c:pt>
                <c:pt idx="143">
                  <c:v>14430.014430014429</c:v>
                </c:pt>
                <c:pt idx="144">
                  <c:v>14409.221902017291</c:v>
                </c:pt>
                <c:pt idx="145">
                  <c:v>14388.489208633093</c:v>
                </c:pt>
                <c:pt idx="146">
                  <c:v>14367.816091954022</c:v>
                </c:pt>
                <c:pt idx="147">
                  <c:v>14347.202295552368</c:v>
                </c:pt>
                <c:pt idx="148">
                  <c:v>14326.647564469915</c:v>
                </c:pt>
                <c:pt idx="149">
                  <c:v>14306.151645207439</c:v>
                </c:pt>
                <c:pt idx="150">
                  <c:v>14285.714285714286</c:v>
                </c:pt>
                <c:pt idx="151">
                  <c:v>14265.335235378032</c:v>
                </c:pt>
                <c:pt idx="152">
                  <c:v>14245.014245014245</c:v>
                </c:pt>
                <c:pt idx="153">
                  <c:v>14224.75106685633</c:v>
                </c:pt>
                <c:pt idx="154">
                  <c:v>14204.545454545454</c:v>
                </c:pt>
                <c:pt idx="155">
                  <c:v>14184.397163120568</c:v>
                </c:pt>
                <c:pt idx="156">
                  <c:v>14164.305949008498</c:v>
                </c:pt>
                <c:pt idx="157">
                  <c:v>14144.271570014143</c:v>
                </c:pt>
                <c:pt idx="158">
                  <c:v>14124.293785310734</c:v>
                </c:pt>
                <c:pt idx="159">
                  <c:v>14104.372355430183</c:v>
                </c:pt>
                <c:pt idx="160">
                  <c:v>14084.507042253521</c:v>
                </c:pt>
                <c:pt idx="161">
                  <c:v>14064.697609001407</c:v>
                </c:pt>
                <c:pt idx="162">
                  <c:v>14044.943820224718</c:v>
                </c:pt>
                <c:pt idx="163">
                  <c:v>14025.245441795232</c:v>
                </c:pt>
                <c:pt idx="164">
                  <c:v>14005.602240896358</c:v>
                </c:pt>
                <c:pt idx="165">
                  <c:v>13986.013986013986</c:v>
                </c:pt>
                <c:pt idx="166">
                  <c:v>13966.480446927375</c:v>
                </c:pt>
                <c:pt idx="167">
                  <c:v>13947.001394700139</c:v>
                </c:pt>
                <c:pt idx="168">
                  <c:v>13927.57660167131</c:v>
                </c:pt>
                <c:pt idx="169">
                  <c:v>13908.205841446454</c:v>
                </c:pt>
                <c:pt idx="170">
                  <c:v>13888.888888888889</c:v>
                </c:pt>
                <c:pt idx="171">
                  <c:v>13869.625520110956</c:v>
                </c:pt>
                <c:pt idx="172">
                  <c:v>13850.415512465373</c:v>
                </c:pt>
                <c:pt idx="173">
                  <c:v>13831.258644536652</c:v>
                </c:pt>
                <c:pt idx="174">
                  <c:v>13812.154696132597</c:v>
                </c:pt>
                <c:pt idx="175">
                  <c:v>13793.103448275862</c:v>
                </c:pt>
                <c:pt idx="176">
                  <c:v>13774.104683195592</c:v>
                </c:pt>
                <c:pt idx="177">
                  <c:v>13755.15818431912</c:v>
                </c:pt>
                <c:pt idx="178">
                  <c:v>13736.263736263736</c:v>
                </c:pt>
                <c:pt idx="179">
                  <c:v>13717.421124828532</c:v>
                </c:pt>
                <c:pt idx="180">
                  <c:v>13698.630136986301</c:v>
                </c:pt>
                <c:pt idx="181">
                  <c:v>13679.890560875512</c:v>
                </c:pt>
                <c:pt idx="182">
                  <c:v>13661.20218579235</c:v>
                </c:pt>
                <c:pt idx="183">
                  <c:v>13642.564802182811</c:v>
                </c:pt>
                <c:pt idx="184">
                  <c:v>13623.978201634878</c:v>
                </c:pt>
                <c:pt idx="185">
                  <c:v>13605.442176870749</c:v>
                </c:pt>
                <c:pt idx="186">
                  <c:v>13586.95652173913</c:v>
                </c:pt>
                <c:pt idx="187">
                  <c:v>13568.521031207598</c:v>
                </c:pt>
                <c:pt idx="188">
                  <c:v>13550.135501355013</c:v>
                </c:pt>
                <c:pt idx="189">
                  <c:v>13531.799729364006</c:v>
                </c:pt>
                <c:pt idx="190">
                  <c:v>13513.513513513513</c:v>
                </c:pt>
                <c:pt idx="191">
                  <c:v>13495.27665317139</c:v>
                </c:pt>
                <c:pt idx="192">
                  <c:v>13477.088948787063</c:v>
                </c:pt>
                <c:pt idx="193">
                  <c:v>13458.950201884252</c:v>
                </c:pt>
                <c:pt idx="194">
                  <c:v>13440.860215053763</c:v>
                </c:pt>
                <c:pt idx="195">
                  <c:v>13422.818791946309</c:v>
                </c:pt>
                <c:pt idx="196">
                  <c:v>13404.825737265415</c:v>
                </c:pt>
                <c:pt idx="197">
                  <c:v>13386.880856760376</c:v>
                </c:pt>
                <c:pt idx="198">
                  <c:v>13368.98395721925</c:v>
                </c:pt>
                <c:pt idx="199">
                  <c:v>13351.13484646195</c:v>
                </c:pt>
                <c:pt idx="200">
                  <c:v>13333.333333333334</c:v>
                </c:pt>
                <c:pt idx="201">
                  <c:v>13315.579227696404</c:v>
                </c:pt>
                <c:pt idx="202">
                  <c:v>13297.872340425532</c:v>
                </c:pt>
                <c:pt idx="203">
                  <c:v>13280.212483399735</c:v>
                </c:pt>
                <c:pt idx="204">
                  <c:v>13262.599469496021</c:v>
                </c:pt>
                <c:pt idx="205">
                  <c:v>13245.033112582782</c:v>
                </c:pt>
                <c:pt idx="206">
                  <c:v>13227.513227513227</c:v>
                </c:pt>
                <c:pt idx="207">
                  <c:v>13210.03963011889</c:v>
                </c:pt>
                <c:pt idx="208">
                  <c:v>13192.612137203167</c:v>
                </c:pt>
                <c:pt idx="209">
                  <c:v>13175.230566534914</c:v>
                </c:pt>
                <c:pt idx="210">
                  <c:v>13157.894736842105</c:v>
                </c:pt>
                <c:pt idx="211">
                  <c:v>13140.604467805519</c:v>
                </c:pt>
                <c:pt idx="212">
                  <c:v>13123.359580052493</c:v>
                </c:pt>
                <c:pt idx="213">
                  <c:v>13106.15989515072</c:v>
                </c:pt>
                <c:pt idx="214">
                  <c:v>13089.005235602095</c:v>
                </c:pt>
                <c:pt idx="215">
                  <c:v>13071.895424836601</c:v>
                </c:pt>
                <c:pt idx="216">
                  <c:v>13054.830287206267</c:v>
                </c:pt>
                <c:pt idx="217">
                  <c:v>13037.80964797914</c:v>
                </c:pt>
                <c:pt idx="218">
                  <c:v>13020.833333333334</c:v>
                </c:pt>
                <c:pt idx="219">
                  <c:v>13003.901170351106</c:v>
                </c:pt>
                <c:pt idx="220">
                  <c:v>12987.012987012988</c:v>
                </c:pt>
                <c:pt idx="221">
                  <c:v>12970.168612191959</c:v>
                </c:pt>
                <c:pt idx="222">
                  <c:v>12953.367875647669</c:v>
                </c:pt>
                <c:pt idx="223">
                  <c:v>12936.610608020699</c:v>
                </c:pt>
                <c:pt idx="224">
                  <c:v>12919.896640826873</c:v>
                </c:pt>
                <c:pt idx="225">
                  <c:v>12903.225806451614</c:v>
                </c:pt>
                <c:pt idx="226">
                  <c:v>12886.59793814433</c:v>
                </c:pt>
                <c:pt idx="227">
                  <c:v>12870.01287001287</c:v>
                </c:pt>
                <c:pt idx="228">
                  <c:v>12853.470437017995</c:v>
                </c:pt>
                <c:pt idx="229">
                  <c:v>12836.970474967908</c:v>
                </c:pt>
                <c:pt idx="230">
                  <c:v>12820.51282051282</c:v>
                </c:pt>
                <c:pt idx="231">
                  <c:v>12804.097311139565</c:v>
                </c:pt>
                <c:pt idx="232">
                  <c:v>12787.723785166241</c:v>
                </c:pt>
                <c:pt idx="233">
                  <c:v>12771.392081736909</c:v>
                </c:pt>
                <c:pt idx="234">
                  <c:v>12755.102040816326</c:v>
                </c:pt>
                <c:pt idx="235">
                  <c:v>12738.853503184713</c:v>
                </c:pt>
                <c:pt idx="236">
                  <c:v>12722.64631043257</c:v>
                </c:pt>
                <c:pt idx="237">
                  <c:v>12706.480304955527</c:v>
                </c:pt>
                <c:pt idx="238">
                  <c:v>12690.355329949238</c:v>
                </c:pt>
                <c:pt idx="239">
                  <c:v>12674.271229404309</c:v>
                </c:pt>
                <c:pt idx="240">
                  <c:v>12658.227848101265</c:v>
                </c:pt>
                <c:pt idx="241">
                  <c:v>12642.225031605563</c:v>
                </c:pt>
                <c:pt idx="242">
                  <c:v>12626.262626262625</c:v>
                </c:pt>
                <c:pt idx="243">
                  <c:v>12610.340479192939</c:v>
                </c:pt>
                <c:pt idx="244">
                  <c:v>12594.458438287154</c:v>
                </c:pt>
                <c:pt idx="245">
                  <c:v>12578.616352201258</c:v>
                </c:pt>
                <c:pt idx="246">
                  <c:v>12562.814070351758</c:v>
                </c:pt>
                <c:pt idx="247">
                  <c:v>12547.051442910915</c:v>
                </c:pt>
                <c:pt idx="248">
                  <c:v>12531.328320802006</c:v>
                </c:pt>
                <c:pt idx="249">
                  <c:v>12515.644555694618</c:v>
                </c:pt>
                <c:pt idx="250">
                  <c:v>12500</c:v>
                </c:pt>
                <c:pt idx="251">
                  <c:v>12484.394506866416</c:v>
                </c:pt>
                <c:pt idx="252">
                  <c:v>12468.827930174564</c:v>
                </c:pt>
                <c:pt idx="253">
                  <c:v>12453.300124533002</c:v>
                </c:pt>
                <c:pt idx="254">
                  <c:v>12437.810945273632</c:v>
                </c:pt>
                <c:pt idx="255">
                  <c:v>12422.360248447205</c:v>
                </c:pt>
                <c:pt idx="256">
                  <c:v>12406.947890818859</c:v>
                </c:pt>
                <c:pt idx="257">
                  <c:v>12391.573729863692</c:v>
                </c:pt>
                <c:pt idx="258">
                  <c:v>12376.237623762376</c:v>
                </c:pt>
                <c:pt idx="259">
                  <c:v>12360.939431396786</c:v>
                </c:pt>
                <c:pt idx="260">
                  <c:v>12345.679012345679</c:v>
                </c:pt>
                <c:pt idx="261">
                  <c:v>12330.456226880395</c:v>
                </c:pt>
                <c:pt idx="262">
                  <c:v>12315.270935960591</c:v>
                </c:pt>
                <c:pt idx="263">
                  <c:v>12300.123001230013</c:v>
                </c:pt>
                <c:pt idx="264">
                  <c:v>12285.012285012284</c:v>
                </c:pt>
                <c:pt idx="265">
                  <c:v>12269.938650306749</c:v>
                </c:pt>
                <c:pt idx="266">
                  <c:v>12254.901960784313</c:v>
                </c:pt>
                <c:pt idx="267">
                  <c:v>12239.902080783353</c:v>
                </c:pt>
                <c:pt idx="268">
                  <c:v>12224.938875305623</c:v>
                </c:pt>
                <c:pt idx="269">
                  <c:v>12210.01221001221</c:v>
                </c:pt>
                <c:pt idx="270">
                  <c:v>12195.121951219513</c:v>
                </c:pt>
                <c:pt idx="271">
                  <c:v>12180.267965895249</c:v>
                </c:pt>
                <c:pt idx="272">
                  <c:v>12165.450121654501</c:v>
                </c:pt>
                <c:pt idx="273">
                  <c:v>12150.668286755772</c:v>
                </c:pt>
                <c:pt idx="274">
                  <c:v>12135.922330097088</c:v>
                </c:pt>
                <c:pt idx="275">
                  <c:v>12121.212121212122</c:v>
                </c:pt>
                <c:pt idx="276">
                  <c:v>12106.537530266343</c:v>
                </c:pt>
                <c:pt idx="277">
                  <c:v>12091.898428053204</c:v>
                </c:pt>
                <c:pt idx="278">
                  <c:v>12077.294685990339</c:v>
                </c:pt>
                <c:pt idx="279">
                  <c:v>12062.726176115802</c:v>
                </c:pt>
                <c:pt idx="280">
                  <c:v>12048.192771084337</c:v>
                </c:pt>
                <c:pt idx="281">
                  <c:v>12033.694344163658</c:v>
                </c:pt>
                <c:pt idx="282">
                  <c:v>12019.23076923077</c:v>
                </c:pt>
                <c:pt idx="283">
                  <c:v>12004.801920768306</c:v>
                </c:pt>
                <c:pt idx="284">
                  <c:v>11990.407673860911</c:v>
                </c:pt>
                <c:pt idx="285">
                  <c:v>11976.047904191617</c:v>
                </c:pt>
                <c:pt idx="286">
                  <c:v>11961.722488038278</c:v>
                </c:pt>
                <c:pt idx="287">
                  <c:v>11947.431302270012</c:v>
                </c:pt>
                <c:pt idx="288">
                  <c:v>11933.174224343675</c:v>
                </c:pt>
                <c:pt idx="289">
                  <c:v>11918.951132300357</c:v>
                </c:pt>
                <c:pt idx="290">
                  <c:v>11904.761904761905</c:v>
                </c:pt>
                <c:pt idx="291">
                  <c:v>11890.606420927468</c:v>
                </c:pt>
                <c:pt idx="292">
                  <c:v>11876.484560570072</c:v>
                </c:pt>
                <c:pt idx="293">
                  <c:v>11862.396204033215</c:v>
                </c:pt>
                <c:pt idx="294">
                  <c:v>11848.341232227489</c:v>
                </c:pt>
                <c:pt idx="295">
                  <c:v>11834.31952662722</c:v>
                </c:pt>
                <c:pt idx="296">
                  <c:v>11820.330969267139</c:v>
                </c:pt>
                <c:pt idx="297">
                  <c:v>11806.37544273908</c:v>
                </c:pt>
                <c:pt idx="298">
                  <c:v>11792.452830188678</c:v>
                </c:pt>
                <c:pt idx="299">
                  <c:v>11778.563015312131</c:v>
                </c:pt>
                <c:pt idx="300">
                  <c:v>11764.705882352941</c:v>
                </c:pt>
              </c:numCache>
            </c:numRef>
          </c:xVal>
          <c:yVal>
            <c:numRef>
              <c:f>Deaerated!$AI$2:$AI$302</c:f>
              <c:numCache>
                <c:formatCode>General</c:formatCode>
                <c:ptCount val="301"/>
                <c:pt idx="0">
                  <c:v>3.4507906366489479E-4</c:v>
                </c:pt>
                <c:pt idx="1">
                  <c:v>3.9611311416441628E-4</c:v>
                </c:pt>
                <c:pt idx="2">
                  <c:v>3.4776181121612751E-4</c:v>
                </c:pt>
                <c:pt idx="3">
                  <c:v>4.7234903555637111E-4</c:v>
                </c:pt>
                <c:pt idx="4">
                  <c:v>3.4995916631678543E-4</c:v>
                </c:pt>
                <c:pt idx="5">
                  <c:v>4.2595537363808455E-4</c:v>
                </c:pt>
                <c:pt idx="6">
                  <c:v>4.0306942869640535E-4</c:v>
                </c:pt>
                <c:pt idx="7">
                  <c:v>3.7934314123901682E-4</c:v>
                </c:pt>
                <c:pt idx="8">
                  <c:v>4.5645260692193864E-4</c:v>
                </c:pt>
                <c:pt idx="9">
                  <c:v>3.5629230373288907E-4</c:v>
                </c:pt>
                <c:pt idx="10">
                  <c:v>2.8118964807603353E-4</c:v>
                </c:pt>
                <c:pt idx="11">
                  <c:v>2.0499123659921753E-4</c:v>
                </c:pt>
                <c:pt idx="12">
                  <c:v>2.8320173216494495E-4</c:v>
                </c:pt>
                <c:pt idx="13">
                  <c:v>3.3585019901501736E-4</c:v>
                </c:pt>
                <c:pt idx="14">
                  <c:v>2.3351625811899511E-4</c:v>
                </c:pt>
                <c:pt idx="15">
                  <c:v>2.5990609970565781E-4</c:v>
                </c:pt>
                <c:pt idx="16">
                  <c:v>4.4408159841809251E-4</c:v>
                </c:pt>
                <c:pt idx="17">
                  <c:v>3.9380908308054332E-4</c:v>
                </c:pt>
                <c:pt idx="18">
                  <c:v>1.3138218500619901E-4</c:v>
                </c:pt>
                <c:pt idx="19">
                  <c:v>1.8467913659428223E-4</c:v>
                </c:pt>
                <c:pt idx="20">
                  <c:v>4.5017783249320118E-4</c:v>
                </c:pt>
                <c:pt idx="21">
                  <c:v>2.9102473599347295E-4</c:v>
                </c:pt>
                <c:pt idx="22">
                  <c:v>1.0652867032386875E-4</c:v>
                </c:pt>
                <c:pt idx="23">
                  <c:v>4.273399024174132E-4</c:v>
                </c:pt>
                <c:pt idx="24">
                  <c:v>3.2224819959497772E-4</c:v>
                </c:pt>
                <c:pt idx="25">
                  <c:v>2.6986910616907532E-4</c:v>
                </c:pt>
                <c:pt idx="26">
                  <c:v>2.7024636264824637E-4</c:v>
                </c:pt>
                <c:pt idx="27">
                  <c:v>1.6273384699691472E-4</c:v>
                </c:pt>
                <c:pt idx="28">
                  <c:v>2.9982657181947388E-4</c:v>
                </c:pt>
                <c:pt idx="29">
                  <c:v>2.7314437008253955E-4</c:v>
                </c:pt>
                <c:pt idx="30">
                  <c:v>2.7372866856855273E-4</c:v>
                </c:pt>
                <c:pt idx="31">
                  <c:v>1.9220492452883629E-4</c:v>
                </c:pt>
                <c:pt idx="32">
                  <c:v>2.7529616732324729E-4</c:v>
                </c:pt>
                <c:pt idx="33">
                  <c:v>1.6600371814866403E-4</c:v>
                </c:pt>
                <c:pt idx="34">
                  <c:v>2.7797847311617342E-4</c:v>
                </c:pt>
                <c:pt idx="35">
                  <c:v>2.2311411383138624E-4</c:v>
                </c:pt>
                <c:pt idx="36">
                  <c:v>2.2369169768177898E-4</c:v>
                </c:pt>
                <c:pt idx="37">
                  <c:v>8.4375222311421744E-5</c:v>
                </c:pt>
                <c:pt idx="38">
                  <c:v>2.2558795749621284E-4</c:v>
                </c:pt>
                <c:pt idx="39">
                  <c:v>2.5440360656454972E-4</c:v>
                </c:pt>
                <c:pt idx="40">
                  <c:v>3.6830003210953612E-4</c:v>
                </c:pt>
                <c:pt idx="41">
                  <c:v>1.7059082429464773E-4</c:v>
                </c:pt>
                <c:pt idx="42">
                  <c:v>1.4263557469503142E-4</c:v>
                </c:pt>
                <c:pt idx="43">
                  <c:v>2.5710540829891224E-4</c:v>
                </c:pt>
                <c:pt idx="44">
                  <c:v>3.1633776714434867E-4</c:v>
                </c:pt>
                <c:pt idx="45">
                  <c:v>3.1700864030100734E-4</c:v>
                </c:pt>
                <c:pt idx="46">
                  <c:v>1.1573971761663919E-4</c:v>
                </c:pt>
                <c:pt idx="47">
                  <c:v>2.9004006929956731E-4</c:v>
                </c:pt>
                <c:pt idx="48">
                  <c:v>1.457531616307716E-4</c:v>
                </c:pt>
                <c:pt idx="49">
                  <c:v>2.6296979149337003E-4</c:v>
                </c:pt>
                <c:pt idx="50">
                  <c:v>1.4640020616535506E-4</c:v>
                </c:pt>
                <c:pt idx="51">
                  <c:v>1.4701051808339603E-4</c:v>
                </c:pt>
                <c:pt idx="52">
                  <c:v>1.1779238491956362E-4</c:v>
                </c:pt>
                <c:pt idx="53">
                  <c:v>4.1411588947760691E-4</c:v>
                </c:pt>
                <c:pt idx="54">
                  <c:v>1.7782156852242628E-4</c:v>
                </c:pt>
                <c:pt idx="55">
                  <c:v>1.7867601150645717E-4</c:v>
                </c:pt>
                <c:pt idx="56">
                  <c:v>5.9776382602884038E-5</c:v>
                </c:pt>
                <c:pt idx="57">
                  <c:v>1.1988962051635696E-4</c:v>
                </c:pt>
                <c:pt idx="58">
                  <c:v>2.1060058612703276E-4</c:v>
                </c:pt>
                <c:pt idx="59">
                  <c:v>1.5074182693078288E-4</c:v>
                </c:pt>
                <c:pt idx="60">
                  <c:v>9.065471333302644E-5</c:v>
                </c:pt>
                <c:pt idx="61">
                  <c:v>9.113768481664979E-5</c:v>
                </c:pt>
                <c:pt idx="62">
                  <c:v>3.0489290958810142E-4</c:v>
                </c:pt>
                <c:pt idx="63">
                  <c:v>1.2231374906855345E-4</c:v>
                </c:pt>
                <c:pt idx="64">
                  <c:v>2.1483711055133578E-4</c:v>
                </c:pt>
                <c:pt idx="65">
                  <c:v>1.5408323021244701E-4</c:v>
                </c:pt>
                <c:pt idx="66">
                  <c:v>2.1619412117895211E-4</c:v>
                </c:pt>
                <c:pt idx="67">
                  <c:v>6.2112206359590227E-5</c:v>
                </c:pt>
                <c:pt idx="68">
                  <c:v>6.2212372392137695E-5</c:v>
                </c:pt>
                <c:pt idx="69">
                  <c:v>2.8121267326669801E-4</c:v>
                </c:pt>
                <c:pt idx="70">
                  <c:v>2.196945979055576E-4</c:v>
                </c:pt>
                <c:pt idx="71">
                  <c:v>1.2568351668761242E-4</c:v>
                </c:pt>
                <c:pt idx="72">
                  <c:v>2.2041858300158649E-4</c:v>
                </c:pt>
                <c:pt idx="73">
                  <c:v>1.2632822529896063E-4</c:v>
                </c:pt>
                <c:pt idx="74">
                  <c:v>9.503414400733359E-5</c:v>
                </c:pt>
                <c:pt idx="75">
                  <c:v>1.2721537314410155E-4</c:v>
                </c:pt>
                <c:pt idx="76">
                  <c:v>9.5588152352523548E-5</c:v>
                </c:pt>
                <c:pt idx="77">
                  <c:v>1.5993900209933294E-4</c:v>
                </c:pt>
                <c:pt idx="78">
                  <c:v>1.6043294438188119E-4</c:v>
                </c:pt>
                <c:pt idx="79">
                  <c:v>9.6559894537897188E-5</c:v>
                </c:pt>
                <c:pt idx="80">
                  <c:v>6.4716778274167573E-5</c:v>
                </c:pt>
                <c:pt idx="81">
                  <c:v>9.7505157620494113E-5</c:v>
                </c:pt>
                <c:pt idx="82">
                  <c:v>1.3013046936858756E-4</c:v>
                </c:pt>
                <c:pt idx="83">
                  <c:v>9.7927279418955326E-5</c:v>
                </c:pt>
                <c:pt idx="84">
                  <c:v>1.6373955037572385E-4</c:v>
                </c:pt>
                <c:pt idx="85">
                  <c:v>3.2814950284607807E-5</c:v>
                </c:pt>
                <c:pt idx="86">
                  <c:v>9.8885075325635892E-5</c:v>
                </c:pt>
                <c:pt idx="87">
                  <c:v>2.3116191273455882E-4</c:v>
                </c:pt>
                <c:pt idx="88">
                  <c:v>3.3163584375409209E-5</c:v>
                </c:pt>
                <c:pt idx="89">
                  <c:v>1.9919899070161893E-4</c:v>
                </c:pt>
                <c:pt idx="90">
                  <c:v>3.3396101655760642E-5</c:v>
                </c:pt>
                <c:pt idx="91">
                  <c:v>3.3497063986619078E-5</c:v>
                </c:pt>
                <c:pt idx="92">
                  <c:v>3.3571437304216826E-5</c:v>
                </c:pt>
                <c:pt idx="93">
                  <c:v>2.0220353159726827E-4</c:v>
                </c:pt>
                <c:pt idx="94">
                  <c:v>1.3506763519050778E-4</c:v>
                </c:pt>
                <c:pt idx="95">
                  <c:v>1.0168238689093832E-4</c:v>
                </c:pt>
                <c:pt idx="96">
                  <c:v>1.0198734533780639E-4</c:v>
                </c:pt>
                <c:pt idx="97">
                  <c:v>1.3619706190555846E-4</c:v>
                </c:pt>
                <c:pt idx="98">
                  <c:v>2.7375705706553992E-4</c:v>
                </c:pt>
                <c:pt idx="99">
                  <c:v>6.8588924945047909E-5</c:v>
                </c:pt>
                <c:pt idx="100">
                  <c:v>2.7566902691630201E-4</c:v>
                </c:pt>
                <c:pt idx="101">
                  <c:v>1.7263228599599485E-4</c:v>
                </c:pt>
                <c:pt idx="102">
                  <c:v>1.0384032944213798E-4</c:v>
                </c:pt>
                <c:pt idx="103">
                  <c:v>2.0824618335322443E-4</c:v>
                </c:pt>
                <c:pt idx="104">
                  <c:v>3.4799640887423205E-4</c:v>
                </c:pt>
                <c:pt idx="105">
                  <c:v>3.8428634204750595E-4</c:v>
                </c:pt>
                <c:pt idx="106">
                  <c:v>3.5043087508652922E-5</c:v>
                </c:pt>
                <c:pt idx="107">
                  <c:v>1.405319710094995E-4</c:v>
                </c:pt>
                <c:pt idx="108">
                  <c:v>2.4614400570064363E-4</c:v>
                </c:pt>
                <c:pt idx="109">
                  <c:v>2.1218601864141462E-4</c:v>
                </c:pt>
                <c:pt idx="110">
                  <c:v>2.4827645753528236E-4</c:v>
                </c:pt>
                <c:pt idx="111">
                  <c:v>1.0686733882527702E-4</c:v>
                </c:pt>
                <c:pt idx="112">
                  <c:v>3.5761275673574269E-4</c:v>
                </c:pt>
                <c:pt idx="113">
                  <c:v>1.7901808832643479E-4</c:v>
                </c:pt>
                <c:pt idx="114">
                  <c:v>3.2323889906960479E-4</c:v>
                </c:pt>
                <c:pt idx="115">
                  <c:v>2.1585085912266666E-4</c:v>
                </c:pt>
                <c:pt idx="116">
                  <c:v>2.1621657770098105E-4</c:v>
                </c:pt>
                <c:pt idx="117">
                  <c:v>3.6149385387261135E-4</c:v>
                </c:pt>
                <c:pt idx="118">
                  <c:v>2.1765985756179863E-4</c:v>
                </c:pt>
                <c:pt idx="119">
                  <c:v>2.5472375402701893E-4</c:v>
                </c:pt>
                <c:pt idx="120">
                  <c:v>2.5606068802966786E-4</c:v>
                </c:pt>
                <c:pt idx="121">
                  <c:v>3.6650043976836334E-4</c:v>
                </c:pt>
                <c:pt idx="122">
                  <c:v>3.6740309320736861E-4</c:v>
                </c:pt>
                <c:pt idx="123">
                  <c:v>6.2735617431200887E-4</c:v>
                </c:pt>
                <c:pt idx="124">
                  <c:v>7.7708585885111789E-4</c:v>
                </c:pt>
                <c:pt idx="125">
                  <c:v>6.6770497450028079E-4</c:v>
                </c:pt>
                <c:pt idx="126">
                  <c:v>7.0732986664102254E-4</c:v>
                </c:pt>
                <c:pt idx="127">
                  <c:v>8.5952018268874663E-4</c:v>
                </c:pt>
                <c:pt idx="128">
                  <c:v>1.1226390460466033E-3</c:v>
                </c:pt>
                <c:pt idx="129">
                  <c:v>1.0532935943558333E-3</c:v>
                </c:pt>
                <c:pt idx="130">
                  <c:v>1.1695839019660588E-3</c:v>
                </c:pt>
                <c:pt idx="131">
                  <c:v>1.1715239629177209E-3</c:v>
                </c:pt>
                <c:pt idx="132">
                  <c:v>1.8187372534297632E-3</c:v>
                </c:pt>
                <c:pt idx="133">
                  <c:v>1.5962863318997021E-3</c:v>
                </c:pt>
                <c:pt idx="134">
                  <c:v>2.025522026203493E-3</c:v>
                </c:pt>
                <c:pt idx="135">
                  <c:v>2.5619239803966421E-3</c:v>
                </c:pt>
                <c:pt idx="136">
                  <c:v>3.2630874504596336E-3</c:v>
                </c:pt>
                <c:pt idx="137">
                  <c:v>3.4653542640165004E-3</c:v>
                </c:pt>
                <c:pt idx="138">
                  <c:v>3.5045925806083968E-3</c:v>
                </c:pt>
                <c:pt idx="139">
                  <c:v>4.5962609017292464E-3</c:v>
                </c:pt>
                <c:pt idx="140">
                  <c:v>6.2040165866118404E-3</c:v>
                </c:pt>
                <c:pt idx="141">
                  <c:v>6.2159907016185517E-3</c:v>
                </c:pt>
                <c:pt idx="142">
                  <c:v>8.582422212929413E-3</c:v>
                </c:pt>
                <c:pt idx="143">
                  <c:v>9.2249258723034345E-3</c:v>
                </c:pt>
                <c:pt idx="144">
                  <c:v>1.1518488323972535E-2</c:v>
                </c:pt>
                <c:pt idx="145">
                  <c:v>1.2790030845680729E-2</c:v>
                </c:pt>
                <c:pt idx="146">
                  <c:v>1.2607751719890226E-2</c:v>
                </c:pt>
                <c:pt idx="147">
                  <c:v>1.4423565416110144E-2</c:v>
                </c:pt>
                <c:pt idx="148">
                  <c:v>1.5375943423253895E-2</c:v>
                </c:pt>
                <c:pt idx="149">
                  <c:v>1.6426077467062591E-2</c:v>
                </c:pt>
                <c:pt idx="150">
                  <c:v>1.684665171522522E-2</c:v>
                </c:pt>
                <c:pt idx="151">
                  <c:v>1.7817477023459646E-2</c:v>
                </c:pt>
                <c:pt idx="152">
                  <c:v>1.8470012289942647E-2</c:v>
                </c:pt>
                <c:pt idx="153">
                  <c:v>1.7315269924640577E-2</c:v>
                </c:pt>
                <c:pt idx="154">
                  <c:v>1.7982679995784016E-2</c:v>
                </c:pt>
                <c:pt idx="155">
                  <c:v>1.8368706222683603E-2</c:v>
                </c:pt>
                <c:pt idx="156">
                  <c:v>1.8639806539179106E-2</c:v>
                </c:pt>
                <c:pt idx="157">
                  <c:v>2.1493022162481321E-2</c:v>
                </c:pt>
                <c:pt idx="158">
                  <c:v>2.1158655064388552E-2</c:v>
                </c:pt>
                <c:pt idx="159">
                  <c:v>2.1897537696002955E-2</c:v>
                </c:pt>
                <c:pt idx="160">
                  <c:v>2.4659962953731029E-2</c:v>
                </c:pt>
                <c:pt idx="161">
                  <c:v>2.522851909072462E-2</c:v>
                </c:pt>
                <c:pt idx="162">
                  <c:v>2.7578159153556027E-2</c:v>
                </c:pt>
                <c:pt idx="163">
                  <c:v>3.1014395690289433E-2</c:v>
                </c:pt>
                <c:pt idx="164">
                  <c:v>3.5436572047366915E-2</c:v>
                </c:pt>
                <c:pt idx="165">
                  <c:v>3.6795485291622208E-2</c:v>
                </c:pt>
                <c:pt idx="166">
                  <c:v>4.6333950890638159E-2</c:v>
                </c:pt>
                <c:pt idx="167">
                  <c:v>5.0218534966419176E-2</c:v>
                </c:pt>
                <c:pt idx="168">
                  <c:v>5.9382472295726151E-2</c:v>
                </c:pt>
                <c:pt idx="169">
                  <c:v>6.756112894338967E-2</c:v>
                </c:pt>
                <c:pt idx="170">
                  <c:v>7.8176545900368474E-2</c:v>
                </c:pt>
                <c:pt idx="171">
                  <c:v>9.1208144431926735E-2</c:v>
                </c:pt>
                <c:pt idx="172">
                  <c:v>0.10384926308477266</c:v>
                </c:pt>
                <c:pt idx="173">
                  <c:v>0.12911648936195164</c:v>
                </c:pt>
                <c:pt idx="174">
                  <c:v>0.15791786928931367</c:v>
                </c:pt>
                <c:pt idx="175">
                  <c:v>0.19097223123243698</c:v>
                </c:pt>
                <c:pt idx="176">
                  <c:v>0.23676632447027068</c:v>
                </c:pt>
                <c:pt idx="177">
                  <c:v>0.29657865992235999</c:v>
                </c:pt>
                <c:pt idx="178">
                  <c:v>0.344350128634895</c:v>
                </c:pt>
                <c:pt idx="179">
                  <c:v>0.3901764235067231</c:v>
                </c:pt>
                <c:pt idx="180">
                  <c:v>0.4026650149560817</c:v>
                </c:pt>
                <c:pt idx="181">
                  <c:v>0.3779705246019408</c:v>
                </c:pt>
                <c:pt idx="182">
                  <c:v>0.33519798434704301</c:v>
                </c:pt>
                <c:pt idx="183">
                  <c:v>0.3004214439477364</c:v>
                </c:pt>
                <c:pt idx="184">
                  <c:v>0.25960718126091537</c:v>
                </c:pt>
                <c:pt idx="185">
                  <c:v>0.23577749052699362</c:v>
                </c:pt>
                <c:pt idx="186">
                  <c:v>0.21821718736613871</c:v>
                </c:pt>
                <c:pt idx="187">
                  <c:v>0.20593911244362326</c:v>
                </c:pt>
                <c:pt idx="188">
                  <c:v>0.20195567124416999</c:v>
                </c:pt>
                <c:pt idx="189">
                  <c:v>0.20391126217268432</c:v>
                </c:pt>
                <c:pt idx="190">
                  <c:v>0.20491703298239741</c:v>
                </c:pt>
                <c:pt idx="191">
                  <c:v>0.20231611735490207</c:v>
                </c:pt>
                <c:pt idx="192">
                  <c:v>0.20923224960024667</c:v>
                </c:pt>
                <c:pt idx="193">
                  <c:v>0.21490798256234109</c:v>
                </c:pt>
                <c:pt idx="194">
                  <c:v>0.22360943171201783</c:v>
                </c:pt>
                <c:pt idx="195">
                  <c:v>0.23476781603747188</c:v>
                </c:pt>
                <c:pt idx="196">
                  <c:v>0.25155900447696794</c:v>
                </c:pt>
                <c:pt idx="197">
                  <c:v>0.26445317935908164</c:v>
                </c:pt>
                <c:pt idx="198">
                  <c:v>0.28791321444986501</c:v>
                </c:pt>
                <c:pt idx="199">
                  <c:v>0.30673626192147885</c:v>
                </c:pt>
                <c:pt idx="200">
                  <c:v>0.34092350055601928</c:v>
                </c:pt>
                <c:pt idx="201">
                  <c:v>0.384164787443947</c:v>
                </c:pt>
                <c:pt idx="202">
                  <c:v>0.43055910771691208</c:v>
                </c:pt>
                <c:pt idx="203">
                  <c:v>0.47655138663445795</c:v>
                </c:pt>
                <c:pt idx="204">
                  <c:v>0.54095922568829147</c:v>
                </c:pt>
                <c:pt idx="205">
                  <c:v>0.60106193414037923</c:v>
                </c:pt>
                <c:pt idx="206">
                  <c:v>0.68101664849835519</c:v>
                </c:pt>
                <c:pt idx="207">
                  <c:v>0.75077303980416576</c:v>
                </c:pt>
                <c:pt idx="208">
                  <c:v>0.82175217068089612</c:v>
                </c:pt>
                <c:pt idx="209">
                  <c:v>0.88344801706222487</c:v>
                </c:pt>
                <c:pt idx="210">
                  <c:v>0.94218893154291117</c:v>
                </c:pt>
                <c:pt idx="211">
                  <c:v>0.97881636285211504</c:v>
                </c:pt>
                <c:pt idx="212">
                  <c:v>0.99597195811497496</c:v>
                </c:pt>
                <c:pt idx="213">
                  <c:v>1</c:v>
                </c:pt>
                <c:pt idx="214">
                  <c:v>0.97389300514989241</c:v>
                </c:pt>
                <c:pt idx="215">
                  <c:v>0.92299897575898382</c:v>
                </c:pt>
                <c:pt idx="216">
                  <c:v>0.86407695831934006</c:v>
                </c:pt>
                <c:pt idx="217">
                  <c:v>0.77936594853209762</c:v>
                </c:pt>
                <c:pt idx="218">
                  <c:v>0.72327105897343658</c:v>
                </c:pt>
                <c:pt idx="219">
                  <c:v>0.6459307879439562</c:v>
                </c:pt>
                <c:pt idx="220">
                  <c:v>0.59761564857312688</c:v>
                </c:pt>
                <c:pt idx="221">
                  <c:v>0.54110819550407407</c:v>
                </c:pt>
                <c:pt idx="222">
                  <c:v>0.48725960546454733</c:v>
                </c:pt>
                <c:pt idx="223">
                  <c:v>0.44548523698488546</c:v>
                </c:pt>
                <c:pt idx="224">
                  <c:v>0.41328312280750273</c:v>
                </c:pt>
                <c:pt idx="225">
                  <c:v>0.37850682803435326</c:v>
                </c:pt>
                <c:pt idx="226">
                  <c:v>0.35955366910591602</c:v>
                </c:pt>
                <c:pt idx="227">
                  <c:v>0.32919530035067451</c:v>
                </c:pt>
                <c:pt idx="228">
                  <c:v>0.30466984001768366</c:v>
                </c:pt>
                <c:pt idx="229">
                  <c:v>0.28501345108637932</c:v>
                </c:pt>
                <c:pt idx="230">
                  <c:v>0.27110029042882955</c:v>
                </c:pt>
                <c:pt idx="231">
                  <c:v>0.24662950567027234</c:v>
                </c:pt>
                <c:pt idx="232">
                  <c:v>0.23327488172649394</c:v>
                </c:pt>
                <c:pt idx="233">
                  <c:v>0.222197357423045</c:v>
                </c:pt>
                <c:pt idx="234">
                  <c:v>0.20411379264246313</c:v>
                </c:pt>
                <c:pt idx="235">
                  <c:v>0.19470498364242192</c:v>
                </c:pt>
                <c:pt idx="236">
                  <c:v>0.18128830371817178</c:v>
                </c:pt>
                <c:pt idx="237">
                  <c:v>0.17028433858448638</c:v>
                </c:pt>
                <c:pt idx="238">
                  <c:v>0.15688534334233001</c:v>
                </c:pt>
                <c:pt idx="239">
                  <c:v>0.15005582916001517</c:v>
                </c:pt>
                <c:pt idx="240">
                  <c:v>0.14287591907135841</c:v>
                </c:pt>
                <c:pt idx="241">
                  <c:v>0.12656081045806114</c:v>
                </c:pt>
                <c:pt idx="242">
                  <c:v>0.11692263358960144</c:v>
                </c:pt>
                <c:pt idx="243">
                  <c:v>0.10836570854423219</c:v>
                </c:pt>
                <c:pt idx="244">
                  <c:v>9.9828631299960849E-2</c:v>
                </c:pt>
                <c:pt idx="245">
                  <c:v>8.8952066716261921E-2</c:v>
                </c:pt>
                <c:pt idx="246">
                  <c:v>8.6731424588330122E-2</c:v>
                </c:pt>
                <c:pt idx="247">
                  <c:v>7.7678108860808212E-2</c:v>
                </c:pt>
                <c:pt idx="248">
                  <c:v>7.2602040201220977E-2</c:v>
                </c:pt>
                <c:pt idx="249">
                  <c:v>6.6521231118662053E-2</c:v>
                </c:pt>
                <c:pt idx="250">
                  <c:v>6.003832245247142E-2</c:v>
                </c:pt>
                <c:pt idx="251">
                  <c:v>5.6736847985292709E-2</c:v>
                </c:pt>
                <c:pt idx="252">
                  <c:v>5.2687479394450634E-2</c:v>
                </c:pt>
                <c:pt idx="253">
                  <c:v>4.847833367368929E-2</c:v>
                </c:pt>
                <c:pt idx="254">
                  <c:v>4.7363538972852275E-2</c:v>
                </c:pt>
                <c:pt idx="255">
                  <c:v>4.0850985057961565E-2</c:v>
                </c:pt>
                <c:pt idx="256">
                  <c:v>3.5699603657989881E-2</c:v>
                </c:pt>
                <c:pt idx="257">
                  <c:v>3.0764146790458118E-2</c:v>
                </c:pt>
                <c:pt idx="258">
                  <c:v>3.0779809563343013E-2</c:v>
                </c:pt>
                <c:pt idx="259">
                  <c:v>2.4358638167801139E-2</c:v>
                </c:pt>
                <c:pt idx="260">
                  <c:v>2.5533038051565562E-2</c:v>
                </c:pt>
                <c:pt idx="261">
                  <c:v>2.0523932585139935E-2</c:v>
                </c:pt>
                <c:pt idx="262">
                  <c:v>1.922144386811029E-2</c:v>
                </c:pt>
                <c:pt idx="263">
                  <c:v>1.7694581263387053E-2</c:v>
                </c:pt>
                <c:pt idx="264">
                  <c:v>1.4799631488928999E-2</c:v>
                </c:pt>
                <c:pt idx="265">
                  <c:v>1.327469729081286E-2</c:v>
                </c:pt>
                <c:pt idx="266">
                  <c:v>1.2214860687856821E-2</c:v>
                </c:pt>
                <c:pt idx="267">
                  <c:v>1.1390889279764494E-2</c:v>
                </c:pt>
                <c:pt idx="268">
                  <c:v>9.0228561866244721E-3</c:v>
                </c:pt>
                <c:pt idx="269">
                  <c:v>8.4528598159593349E-3</c:v>
                </c:pt>
                <c:pt idx="270">
                  <c:v>7.164950728046667E-3</c:v>
                </c:pt>
                <c:pt idx="271">
                  <c:v>6.3036679565378791E-3</c:v>
                </c:pt>
                <c:pt idx="272">
                  <c:v>4.7301133728254938E-3</c:v>
                </c:pt>
                <c:pt idx="273">
                  <c:v>4.5156231167614736E-3</c:v>
                </c:pt>
                <c:pt idx="274">
                  <c:v>4.973204300435379E-3</c:v>
                </c:pt>
                <c:pt idx="275">
                  <c:v>4.5908722146917654E-3</c:v>
                </c:pt>
                <c:pt idx="276">
                  <c:v>3.2683735385709259E-3</c:v>
                </c:pt>
                <c:pt idx="277">
                  <c:v>3.0615623280042092E-3</c:v>
                </c:pt>
                <c:pt idx="278">
                  <c:v>3.2875084718464228E-3</c:v>
                </c:pt>
                <c:pt idx="279">
                  <c:v>1.9502843104277545E-3</c:v>
                </c:pt>
                <c:pt idx="280">
                  <c:v>1.8453123457385181E-3</c:v>
                </c:pt>
                <c:pt idx="281">
                  <c:v>1.6252678303584516E-3</c:v>
                </c:pt>
                <c:pt idx="282">
                  <c:v>1.5720817115415064E-3</c:v>
                </c:pt>
                <c:pt idx="283">
                  <c:v>2.0894457263089493E-3</c:v>
                </c:pt>
                <c:pt idx="284">
                  <c:v>1.1872729556561881E-3</c:v>
                </c:pt>
                <c:pt idx="285">
                  <c:v>1.3083457970461049E-3</c:v>
                </c:pt>
                <c:pt idx="286">
                  <c:v>1.0821225491620147E-3</c:v>
                </c:pt>
                <c:pt idx="287">
                  <c:v>9.121162962860399E-4</c:v>
                </c:pt>
                <c:pt idx="288">
                  <c:v>1.085015173586014E-3</c:v>
                </c:pt>
                <c:pt idx="289">
                  <c:v>6.864349596374037E-4</c:v>
                </c:pt>
                <c:pt idx="290">
                  <c:v>8.0258472407916258E-4</c:v>
                </c:pt>
                <c:pt idx="291">
                  <c:v>6.3190832242592313E-4</c:v>
                </c:pt>
                <c:pt idx="292">
                  <c:v>5.1799595086453884E-4</c:v>
                </c:pt>
                <c:pt idx="293">
                  <c:v>6.9297190761984757E-4</c:v>
                </c:pt>
                <c:pt idx="294">
                  <c:v>5.8079217601531713E-4</c:v>
                </c:pt>
                <c:pt idx="295">
                  <c:v>5.8064085547967765E-4</c:v>
                </c:pt>
                <c:pt idx="296">
                  <c:v>2.9114879209405677E-4</c:v>
                </c:pt>
                <c:pt idx="297">
                  <c:v>5.2489024606229421E-4</c:v>
                </c:pt>
                <c:pt idx="298">
                  <c:v>3.5140891253240792E-4</c:v>
                </c:pt>
                <c:pt idx="299">
                  <c:v>9.3943186355824131E-4</c:v>
                </c:pt>
                <c:pt idx="300">
                  <c:v>4.1125865882227024E-4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36C-4365-85C0-469D126FB498}"/>
            </c:ext>
          </c:extLst>
        </c:ser>
        <c:ser>
          <c:idx val="3"/>
          <c:order val="2"/>
          <c:marker>
            <c:symbol val="none"/>
          </c:marker>
          <c:xVal>
            <c:numRef>
              <c:f>Deaerated!$AP$2:$AP$302</c:f>
              <c:numCache>
                <c:formatCode>General</c:formatCode>
                <c:ptCount val="301"/>
                <c:pt idx="0">
                  <c:v>15384.615384615385</c:v>
                </c:pt>
                <c:pt idx="1">
                  <c:v>15360.983102918586</c:v>
                </c:pt>
                <c:pt idx="2">
                  <c:v>15337.423312883435</c:v>
                </c:pt>
                <c:pt idx="3">
                  <c:v>15313.935681470139</c:v>
                </c:pt>
                <c:pt idx="4">
                  <c:v>15290.519877675841</c:v>
                </c:pt>
                <c:pt idx="5">
                  <c:v>15267.175572519083</c:v>
                </c:pt>
                <c:pt idx="6">
                  <c:v>15243.90243902439</c:v>
                </c:pt>
                <c:pt idx="7">
                  <c:v>15220.700152207002</c:v>
                </c:pt>
                <c:pt idx="8">
                  <c:v>15197.568389057751</c:v>
                </c:pt>
                <c:pt idx="9">
                  <c:v>15174.506828528072</c:v>
                </c:pt>
                <c:pt idx="10">
                  <c:v>15151.515151515152</c:v>
                </c:pt>
                <c:pt idx="11">
                  <c:v>15128.593040847201</c:v>
                </c:pt>
                <c:pt idx="12">
                  <c:v>15105.740181268882</c:v>
                </c:pt>
                <c:pt idx="13">
                  <c:v>15082.956259426848</c:v>
                </c:pt>
                <c:pt idx="14">
                  <c:v>15060.240963855422</c:v>
                </c:pt>
                <c:pt idx="15">
                  <c:v>15037.593984962406</c:v>
                </c:pt>
                <c:pt idx="16">
                  <c:v>15015.015015015015</c:v>
                </c:pt>
                <c:pt idx="17">
                  <c:v>14992.503748125937</c:v>
                </c:pt>
                <c:pt idx="18">
                  <c:v>14970.059880239522</c:v>
                </c:pt>
                <c:pt idx="19">
                  <c:v>14947.683109118087</c:v>
                </c:pt>
                <c:pt idx="20">
                  <c:v>14925.373134328358</c:v>
                </c:pt>
                <c:pt idx="21">
                  <c:v>14903.129657228017</c:v>
                </c:pt>
                <c:pt idx="22">
                  <c:v>14880.952380952382</c:v>
                </c:pt>
                <c:pt idx="23">
                  <c:v>14858.841010401189</c:v>
                </c:pt>
                <c:pt idx="24">
                  <c:v>14836.79525222552</c:v>
                </c:pt>
                <c:pt idx="25">
                  <c:v>14814.814814814816</c:v>
                </c:pt>
                <c:pt idx="26">
                  <c:v>14792.899408284024</c:v>
                </c:pt>
                <c:pt idx="27">
                  <c:v>14771.048744460857</c:v>
                </c:pt>
                <c:pt idx="28">
                  <c:v>14749.262536873157</c:v>
                </c:pt>
                <c:pt idx="29">
                  <c:v>14727.540500736377</c:v>
                </c:pt>
                <c:pt idx="30">
                  <c:v>14705.882352941177</c:v>
                </c:pt>
                <c:pt idx="31">
                  <c:v>14684.287812041115</c:v>
                </c:pt>
                <c:pt idx="32">
                  <c:v>14662.756598240469</c:v>
                </c:pt>
                <c:pt idx="33">
                  <c:v>14641.288433382138</c:v>
                </c:pt>
                <c:pt idx="34">
                  <c:v>14619.883040935672</c:v>
                </c:pt>
                <c:pt idx="35">
                  <c:v>14598.540145985402</c:v>
                </c:pt>
                <c:pt idx="36">
                  <c:v>14577.25947521866</c:v>
                </c:pt>
                <c:pt idx="37">
                  <c:v>14556.040756914119</c:v>
                </c:pt>
                <c:pt idx="38">
                  <c:v>14534.883720930233</c:v>
                </c:pt>
                <c:pt idx="39">
                  <c:v>14513.78809869376</c:v>
                </c:pt>
                <c:pt idx="40">
                  <c:v>14492.753623188406</c:v>
                </c:pt>
                <c:pt idx="41">
                  <c:v>14471.78002894356</c:v>
                </c:pt>
                <c:pt idx="42">
                  <c:v>14450.867052023121</c:v>
                </c:pt>
                <c:pt idx="43">
                  <c:v>14430.014430014429</c:v>
                </c:pt>
                <c:pt idx="44">
                  <c:v>14409.221902017291</c:v>
                </c:pt>
                <c:pt idx="45">
                  <c:v>14388.489208633093</c:v>
                </c:pt>
                <c:pt idx="46">
                  <c:v>14367.816091954022</c:v>
                </c:pt>
                <c:pt idx="47">
                  <c:v>14347.202295552368</c:v>
                </c:pt>
                <c:pt idx="48">
                  <c:v>14326.647564469915</c:v>
                </c:pt>
                <c:pt idx="49">
                  <c:v>14306.151645207439</c:v>
                </c:pt>
                <c:pt idx="50">
                  <c:v>14285.714285714286</c:v>
                </c:pt>
                <c:pt idx="51">
                  <c:v>14265.335235378032</c:v>
                </c:pt>
                <c:pt idx="52">
                  <c:v>14245.014245014245</c:v>
                </c:pt>
                <c:pt idx="53">
                  <c:v>14224.75106685633</c:v>
                </c:pt>
                <c:pt idx="54">
                  <c:v>14204.545454545454</c:v>
                </c:pt>
                <c:pt idx="55">
                  <c:v>14184.397163120568</c:v>
                </c:pt>
                <c:pt idx="56">
                  <c:v>14164.305949008498</c:v>
                </c:pt>
                <c:pt idx="57">
                  <c:v>14144.271570014143</c:v>
                </c:pt>
                <c:pt idx="58">
                  <c:v>14124.293785310734</c:v>
                </c:pt>
                <c:pt idx="59">
                  <c:v>14104.372355430183</c:v>
                </c:pt>
                <c:pt idx="60">
                  <c:v>14084.507042253521</c:v>
                </c:pt>
                <c:pt idx="61">
                  <c:v>14064.697609001407</c:v>
                </c:pt>
                <c:pt idx="62">
                  <c:v>14044.943820224718</c:v>
                </c:pt>
                <c:pt idx="63">
                  <c:v>14025.245441795232</c:v>
                </c:pt>
                <c:pt idx="64">
                  <c:v>14005.602240896358</c:v>
                </c:pt>
                <c:pt idx="65">
                  <c:v>13986.013986013986</c:v>
                </c:pt>
                <c:pt idx="66">
                  <c:v>13966.480446927375</c:v>
                </c:pt>
                <c:pt idx="67">
                  <c:v>13947.001394700139</c:v>
                </c:pt>
                <c:pt idx="68">
                  <c:v>13927.57660167131</c:v>
                </c:pt>
                <c:pt idx="69">
                  <c:v>13908.205841446454</c:v>
                </c:pt>
                <c:pt idx="70">
                  <c:v>13888.888888888889</c:v>
                </c:pt>
                <c:pt idx="71">
                  <c:v>13869.625520110956</c:v>
                </c:pt>
                <c:pt idx="72">
                  <c:v>13850.415512465373</c:v>
                </c:pt>
                <c:pt idx="73">
                  <c:v>13831.258644536652</c:v>
                </c:pt>
                <c:pt idx="74">
                  <c:v>13812.154696132597</c:v>
                </c:pt>
                <c:pt idx="75">
                  <c:v>13793.103448275862</c:v>
                </c:pt>
                <c:pt idx="76">
                  <c:v>13774.104683195592</c:v>
                </c:pt>
                <c:pt idx="77">
                  <c:v>13755.15818431912</c:v>
                </c:pt>
                <c:pt idx="78">
                  <c:v>13736.263736263736</c:v>
                </c:pt>
                <c:pt idx="79">
                  <c:v>13717.421124828532</c:v>
                </c:pt>
                <c:pt idx="80">
                  <c:v>13698.630136986301</c:v>
                </c:pt>
                <c:pt idx="81">
                  <c:v>13679.890560875512</c:v>
                </c:pt>
                <c:pt idx="82">
                  <c:v>13661.20218579235</c:v>
                </c:pt>
                <c:pt idx="83">
                  <c:v>13642.564802182811</c:v>
                </c:pt>
                <c:pt idx="84">
                  <c:v>13623.978201634878</c:v>
                </c:pt>
                <c:pt idx="85">
                  <c:v>13605.442176870749</c:v>
                </c:pt>
                <c:pt idx="86">
                  <c:v>13586.95652173913</c:v>
                </c:pt>
                <c:pt idx="87">
                  <c:v>13568.521031207598</c:v>
                </c:pt>
                <c:pt idx="88">
                  <c:v>13550.135501355013</c:v>
                </c:pt>
                <c:pt idx="89">
                  <c:v>13531.799729364006</c:v>
                </c:pt>
                <c:pt idx="90">
                  <c:v>13513.513513513513</c:v>
                </c:pt>
                <c:pt idx="91">
                  <c:v>13495.27665317139</c:v>
                </c:pt>
                <c:pt idx="92">
                  <c:v>13477.088948787063</c:v>
                </c:pt>
                <c:pt idx="93">
                  <c:v>13458.950201884252</c:v>
                </c:pt>
                <c:pt idx="94">
                  <c:v>13440.860215053763</c:v>
                </c:pt>
                <c:pt idx="95">
                  <c:v>13422.818791946309</c:v>
                </c:pt>
                <c:pt idx="96">
                  <c:v>13404.825737265415</c:v>
                </c:pt>
                <c:pt idx="97">
                  <c:v>13386.880856760376</c:v>
                </c:pt>
                <c:pt idx="98">
                  <c:v>13368.98395721925</c:v>
                </c:pt>
                <c:pt idx="99">
                  <c:v>13351.13484646195</c:v>
                </c:pt>
                <c:pt idx="100">
                  <c:v>13333.333333333334</c:v>
                </c:pt>
                <c:pt idx="101">
                  <c:v>13315.579227696404</c:v>
                </c:pt>
                <c:pt idx="102">
                  <c:v>13297.872340425532</c:v>
                </c:pt>
                <c:pt idx="103">
                  <c:v>13280.212483399735</c:v>
                </c:pt>
                <c:pt idx="104">
                  <c:v>13262.599469496021</c:v>
                </c:pt>
                <c:pt idx="105">
                  <c:v>13245.033112582782</c:v>
                </c:pt>
                <c:pt idx="106">
                  <c:v>13227.513227513227</c:v>
                </c:pt>
                <c:pt idx="107">
                  <c:v>13210.03963011889</c:v>
                </c:pt>
                <c:pt idx="108">
                  <c:v>13192.612137203167</c:v>
                </c:pt>
                <c:pt idx="109">
                  <c:v>13175.230566534914</c:v>
                </c:pt>
                <c:pt idx="110">
                  <c:v>13157.894736842105</c:v>
                </c:pt>
                <c:pt idx="111">
                  <c:v>13140.604467805519</c:v>
                </c:pt>
                <c:pt idx="112">
                  <c:v>13123.359580052493</c:v>
                </c:pt>
                <c:pt idx="113">
                  <c:v>13106.15989515072</c:v>
                </c:pt>
                <c:pt idx="114">
                  <c:v>13089.005235602095</c:v>
                </c:pt>
                <c:pt idx="115">
                  <c:v>13071.895424836601</c:v>
                </c:pt>
                <c:pt idx="116">
                  <c:v>13054.830287206267</c:v>
                </c:pt>
                <c:pt idx="117">
                  <c:v>13037.80964797914</c:v>
                </c:pt>
                <c:pt idx="118">
                  <c:v>13020.833333333334</c:v>
                </c:pt>
                <c:pt idx="119">
                  <c:v>13003.901170351106</c:v>
                </c:pt>
                <c:pt idx="120">
                  <c:v>12987.012987012988</c:v>
                </c:pt>
                <c:pt idx="121">
                  <c:v>12970.168612191959</c:v>
                </c:pt>
                <c:pt idx="122">
                  <c:v>12953.367875647669</c:v>
                </c:pt>
                <c:pt idx="123">
                  <c:v>12936.610608020699</c:v>
                </c:pt>
                <c:pt idx="124">
                  <c:v>12919.896640826873</c:v>
                </c:pt>
                <c:pt idx="125">
                  <c:v>12903.225806451614</c:v>
                </c:pt>
                <c:pt idx="126">
                  <c:v>12886.59793814433</c:v>
                </c:pt>
                <c:pt idx="127">
                  <c:v>12870.01287001287</c:v>
                </c:pt>
                <c:pt idx="128">
                  <c:v>12853.470437017995</c:v>
                </c:pt>
                <c:pt idx="129">
                  <c:v>12836.970474967908</c:v>
                </c:pt>
                <c:pt idx="130">
                  <c:v>12820.51282051282</c:v>
                </c:pt>
                <c:pt idx="131">
                  <c:v>12804.097311139565</c:v>
                </c:pt>
                <c:pt idx="132">
                  <c:v>12787.723785166241</c:v>
                </c:pt>
                <c:pt idx="133">
                  <c:v>12771.392081736909</c:v>
                </c:pt>
                <c:pt idx="134">
                  <c:v>12755.102040816326</c:v>
                </c:pt>
                <c:pt idx="135">
                  <c:v>12738.853503184713</c:v>
                </c:pt>
                <c:pt idx="136">
                  <c:v>12722.64631043257</c:v>
                </c:pt>
                <c:pt idx="137">
                  <c:v>12706.480304955527</c:v>
                </c:pt>
                <c:pt idx="138">
                  <c:v>12690.355329949238</c:v>
                </c:pt>
                <c:pt idx="139">
                  <c:v>12674.271229404309</c:v>
                </c:pt>
                <c:pt idx="140">
                  <c:v>12658.227848101265</c:v>
                </c:pt>
                <c:pt idx="141">
                  <c:v>12642.225031605563</c:v>
                </c:pt>
                <c:pt idx="142">
                  <c:v>12626.262626262625</c:v>
                </c:pt>
                <c:pt idx="143">
                  <c:v>12610.340479192939</c:v>
                </c:pt>
                <c:pt idx="144">
                  <c:v>12594.458438287154</c:v>
                </c:pt>
                <c:pt idx="145">
                  <c:v>12578.616352201258</c:v>
                </c:pt>
                <c:pt idx="146">
                  <c:v>12562.814070351758</c:v>
                </c:pt>
                <c:pt idx="147">
                  <c:v>12547.051442910915</c:v>
                </c:pt>
                <c:pt idx="148">
                  <c:v>12531.328320802006</c:v>
                </c:pt>
                <c:pt idx="149">
                  <c:v>12515.644555694618</c:v>
                </c:pt>
                <c:pt idx="150">
                  <c:v>12500</c:v>
                </c:pt>
                <c:pt idx="151">
                  <c:v>12484.394506866416</c:v>
                </c:pt>
                <c:pt idx="152">
                  <c:v>12468.827930174564</c:v>
                </c:pt>
                <c:pt idx="153">
                  <c:v>12453.300124533002</c:v>
                </c:pt>
                <c:pt idx="154">
                  <c:v>12437.810945273632</c:v>
                </c:pt>
                <c:pt idx="155">
                  <c:v>12422.360248447205</c:v>
                </c:pt>
                <c:pt idx="156">
                  <c:v>12406.947890818859</c:v>
                </c:pt>
                <c:pt idx="157">
                  <c:v>12391.573729863692</c:v>
                </c:pt>
                <c:pt idx="158">
                  <c:v>12376.237623762376</c:v>
                </c:pt>
                <c:pt idx="159">
                  <c:v>12360.939431396786</c:v>
                </c:pt>
                <c:pt idx="160">
                  <c:v>12345.679012345679</c:v>
                </c:pt>
                <c:pt idx="161">
                  <c:v>12330.456226880395</c:v>
                </c:pt>
                <c:pt idx="162">
                  <c:v>12315.270935960591</c:v>
                </c:pt>
                <c:pt idx="163">
                  <c:v>12300.123001230013</c:v>
                </c:pt>
                <c:pt idx="164">
                  <c:v>12285.012285012284</c:v>
                </c:pt>
                <c:pt idx="165">
                  <c:v>12269.938650306749</c:v>
                </c:pt>
                <c:pt idx="166">
                  <c:v>12254.901960784313</c:v>
                </c:pt>
                <c:pt idx="167">
                  <c:v>12239.902080783353</c:v>
                </c:pt>
                <c:pt idx="168">
                  <c:v>12224.938875305623</c:v>
                </c:pt>
                <c:pt idx="169">
                  <c:v>12210.01221001221</c:v>
                </c:pt>
                <c:pt idx="170">
                  <c:v>12195.121951219513</c:v>
                </c:pt>
                <c:pt idx="171">
                  <c:v>12180.267965895249</c:v>
                </c:pt>
                <c:pt idx="172">
                  <c:v>12165.450121654501</c:v>
                </c:pt>
                <c:pt idx="173">
                  <c:v>12150.668286755772</c:v>
                </c:pt>
                <c:pt idx="174">
                  <c:v>12135.922330097088</c:v>
                </c:pt>
                <c:pt idx="175">
                  <c:v>12121.212121212122</c:v>
                </c:pt>
                <c:pt idx="176">
                  <c:v>12106.537530266343</c:v>
                </c:pt>
                <c:pt idx="177">
                  <c:v>12091.898428053204</c:v>
                </c:pt>
                <c:pt idx="178">
                  <c:v>12077.294685990339</c:v>
                </c:pt>
                <c:pt idx="179">
                  <c:v>12062.726176115802</c:v>
                </c:pt>
                <c:pt idx="180">
                  <c:v>12048.192771084337</c:v>
                </c:pt>
                <c:pt idx="181">
                  <c:v>12033.694344163658</c:v>
                </c:pt>
                <c:pt idx="182">
                  <c:v>12019.23076923077</c:v>
                </c:pt>
                <c:pt idx="183">
                  <c:v>12004.801920768306</c:v>
                </c:pt>
                <c:pt idx="184">
                  <c:v>11990.407673860911</c:v>
                </c:pt>
                <c:pt idx="185">
                  <c:v>11976.047904191617</c:v>
                </c:pt>
                <c:pt idx="186">
                  <c:v>11961.722488038278</c:v>
                </c:pt>
                <c:pt idx="187">
                  <c:v>11947.431302270012</c:v>
                </c:pt>
                <c:pt idx="188">
                  <c:v>11933.174224343675</c:v>
                </c:pt>
                <c:pt idx="189">
                  <c:v>11918.951132300357</c:v>
                </c:pt>
                <c:pt idx="190">
                  <c:v>11904.761904761905</c:v>
                </c:pt>
                <c:pt idx="191">
                  <c:v>11890.606420927468</c:v>
                </c:pt>
                <c:pt idx="192">
                  <c:v>11876.484560570072</c:v>
                </c:pt>
                <c:pt idx="193">
                  <c:v>11862.396204033215</c:v>
                </c:pt>
                <c:pt idx="194">
                  <c:v>11848.341232227489</c:v>
                </c:pt>
                <c:pt idx="195">
                  <c:v>11834.31952662722</c:v>
                </c:pt>
                <c:pt idx="196">
                  <c:v>11820.330969267139</c:v>
                </c:pt>
                <c:pt idx="197">
                  <c:v>11806.37544273908</c:v>
                </c:pt>
                <c:pt idx="198">
                  <c:v>11792.452830188678</c:v>
                </c:pt>
                <c:pt idx="199">
                  <c:v>11778.563015312131</c:v>
                </c:pt>
                <c:pt idx="200">
                  <c:v>11764.705882352941</c:v>
                </c:pt>
              </c:numCache>
            </c:numRef>
          </c:xVal>
          <c:yVal>
            <c:numRef>
              <c:f>Deaerated!$BC$2:$BC$302</c:f>
              <c:numCache>
                <c:formatCode>General</c:formatCode>
                <c:ptCount val="301"/>
                <c:pt idx="0">
                  <c:v>5.3038741786148608E-3</c:v>
                </c:pt>
                <c:pt idx="1">
                  <c:v>5.671772965570805E-3</c:v>
                </c:pt>
                <c:pt idx="2">
                  <c:v>8.01201802704056E-3</c:v>
                </c:pt>
                <c:pt idx="3">
                  <c:v>1.9519074530162592E-3</c:v>
                </c:pt>
                <c:pt idx="4">
                  <c:v>3.8935954952837421E-3</c:v>
                </c:pt>
                <c:pt idx="5">
                  <c:v>-9.094682840587411E-5</c:v>
                </c:pt>
                <c:pt idx="6">
                  <c:v>3.6892072803082175E-3</c:v>
                </c:pt>
                <c:pt idx="7">
                  <c:v>5.2221188926246508E-3</c:v>
                </c:pt>
                <c:pt idx="8">
                  <c:v>4.0571060672641608E-3</c:v>
                </c:pt>
                <c:pt idx="9">
                  <c:v>2.8001185451646854E-3</c:v>
                </c:pt>
                <c:pt idx="10">
                  <c:v>6.8470052016800717E-3</c:v>
                </c:pt>
                <c:pt idx="11">
                  <c:v>5.00751126690035E-3</c:v>
                </c:pt>
                <c:pt idx="12">
                  <c:v>6.7652499156898608E-3</c:v>
                </c:pt>
                <c:pt idx="13">
                  <c:v>4.4352242649688817E-3</c:v>
                </c:pt>
                <c:pt idx="14">
                  <c:v>5.2834353571173083E-3</c:v>
                </c:pt>
                <c:pt idx="15">
                  <c:v>5.6411147333244758E-3</c:v>
                </c:pt>
                <c:pt idx="16">
                  <c:v>3.8731566737861896E-3</c:v>
                </c:pt>
                <c:pt idx="17">
                  <c:v>3.6278908158155604E-3</c:v>
                </c:pt>
                <c:pt idx="18">
                  <c:v>3.4745996545839167E-3</c:v>
                </c:pt>
                <c:pt idx="19">
                  <c:v>3.8731566737861896E-3</c:v>
                </c:pt>
                <c:pt idx="20">
                  <c:v>3.3519667255986017E-3</c:v>
                </c:pt>
                <c:pt idx="21">
                  <c:v>3.1067008676279725E-3</c:v>
                </c:pt>
                <c:pt idx="22">
                  <c:v>3.8833760845349658E-3</c:v>
                </c:pt>
                <c:pt idx="23">
                  <c:v>3.3621861363473779E-3</c:v>
                </c:pt>
                <c:pt idx="24">
                  <c:v>1.9008103992723781E-3</c:v>
                </c:pt>
                <c:pt idx="25">
                  <c:v>3.1986755643669583E-3</c:v>
                </c:pt>
                <c:pt idx="26">
                  <c:v>5.3038741786148608E-3</c:v>
                </c:pt>
                <c:pt idx="27">
                  <c:v>4.966633623905245E-3</c:v>
                </c:pt>
                <c:pt idx="28">
                  <c:v>7.6849968830797217E-3</c:v>
                </c:pt>
                <c:pt idx="29">
                  <c:v>4.8337812841711542E-3</c:v>
                </c:pt>
                <c:pt idx="30">
                  <c:v>5.3243130001124133E-3</c:v>
                </c:pt>
                <c:pt idx="31">
                  <c:v>6.6528363974533225E-3</c:v>
                </c:pt>
                <c:pt idx="32">
                  <c:v>8.6354020827159091E-3</c:v>
                </c:pt>
                <c:pt idx="33">
                  <c:v>1.1476398270875701E-2</c:v>
                </c:pt>
                <c:pt idx="34">
                  <c:v>1.0985866554934441E-2</c:v>
                </c:pt>
                <c:pt idx="35">
                  <c:v>1.1282229466648952E-2</c:v>
                </c:pt>
                <c:pt idx="36">
                  <c:v>1.3969934493577101E-2</c:v>
                </c:pt>
                <c:pt idx="37">
                  <c:v>1.5717453731617835E-2</c:v>
                </c:pt>
                <c:pt idx="38">
                  <c:v>1.4470685620267137E-2</c:v>
                </c:pt>
                <c:pt idx="39">
                  <c:v>1.9733682155886893E-2</c:v>
                </c:pt>
                <c:pt idx="40">
                  <c:v>1.8997884581975003E-2</c:v>
                </c:pt>
                <c:pt idx="41">
                  <c:v>2.5732476265418535E-2</c:v>
                </c:pt>
                <c:pt idx="42">
                  <c:v>2.8788080079302628E-2</c:v>
                </c:pt>
                <c:pt idx="43">
                  <c:v>3.0658232246328677E-2</c:v>
                </c:pt>
                <c:pt idx="44">
                  <c:v>3.0402746977609269E-2</c:v>
                </c:pt>
                <c:pt idx="45">
                  <c:v>3.2313776787630429E-2</c:v>
                </c:pt>
                <c:pt idx="46">
                  <c:v>3.6585490480618883E-2</c:v>
                </c:pt>
                <c:pt idx="47">
                  <c:v>4.0305355993173433E-2</c:v>
                </c:pt>
                <c:pt idx="48">
                  <c:v>4.2788672805126056E-2</c:v>
                </c:pt>
                <c:pt idx="49">
                  <c:v>4.7285213534587596E-2</c:v>
                </c:pt>
                <c:pt idx="50">
                  <c:v>4.9042952183377106E-2</c:v>
                </c:pt>
                <c:pt idx="51">
                  <c:v>4.615085894147343E-2</c:v>
                </c:pt>
                <c:pt idx="52">
                  <c:v>4.807210816224336E-2</c:v>
                </c:pt>
                <c:pt idx="53">
                  <c:v>5.6840362584693369E-2</c:v>
                </c:pt>
                <c:pt idx="54">
                  <c:v>5.8506126536743891E-2</c:v>
                </c:pt>
                <c:pt idx="55">
                  <c:v>6.1796776797849839E-2</c:v>
                </c:pt>
                <c:pt idx="56">
                  <c:v>6.2736962586737249E-2</c:v>
                </c:pt>
                <c:pt idx="57">
                  <c:v>6.8510929659795813E-2</c:v>
                </c:pt>
                <c:pt idx="58">
                  <c:v>7.5562323076451415E-2</c:v>
                </c:pt>
                <c:pt idx="59">
                  <c:v>8.4749573339601245E-2</c:v>
                </c:pt>
                <c:pt idx="60">
                  <c:v>9.4182089460721694E-2</c:v>
                </c:pt>
                <c:pt idx="61">
                  <c:v>0.1078045639888404</c:v>
                </c:pt>
                <c:pt idx="62">
                  <c:v>0.12234678548434896</c:v>
                </c:pt>
                <c:pt idx="63">
                  <c:v>0.14223375880146749</c:v>
                </c:pt>
                <c:pt idx="64">
                  <c:v>0.16158932275964968</c:v>
                </c:pt>
                <c:pt idx="65">
                  <c:v>0.1925745761499392</c:v>
                </c:pt>
                <c:pt idx="66">
                  <c:v>0.22488835293756962</c:v>
                </c:pt>
                <c:pt idx="67">
                  <c:v>0.28395654706549622</c:v>
                </c:pt>
                <c:pt idx="68">
                  <c:v>0.33443021675370194</c:v>
                </c:pt>
                <c:pt idx="69">
                  <c:v>0.40678364485503765</c:v>
                </c:pt>
                <c:pt idx="70">
                  <c:v>0.46178451350495131</c:v>
                </c:pt>
                <c:pt idx="71">
                  <c:v>0.51785842028348639</c:v>
                </c:pt>
                <c:pt idx="72">
                  <c:v>0.57024311978171338</c:v>
                </c:pt>
                <c:pt idx="73">
                  <c:v>0.6163122234371966</c:v>
                </c:pt>
                <c:pt idx="74">
                  <c:v>0.65260135100610095</c:v>
                </c:pt>
                <c:pt idx="75">
                  <c:v>0.66359743697178419</c:v>
                </c:pt>
                <c:pt idx="76">
                  <c:v>0.67179340439230273</c:v>
                </c:pt>
                <c:pt idx="77">
                  <c:v>0.66381204459750853</c:v>
                </c:pt>
                <c:pt idx="78">
                  <c:v>0.64874863315381237</c:v>
                </c:pt>
                <c:pt idx="79">
                  <c:v>0.60439639050412342</c:v>
                </c:pt>
                <c:pt idx="80">
                  <c:v>0.57249139014644423</c:v>
                </c:pt>
                <c:pt idx="81">
                  <c:v>0.53217581474252196</c:v>
                </c:pt>
                <c:pt idx="82">
                  <c:v>0.49192155580309238</c:v>
                </c:pt>
                <c:pt idx="83">
                  <c:v>0.45446741540882751</c:v>
                </c:pt>
                <c:pt idx="84">
                  <c:v>0.44353264590763697</c:v>
                </c:pt>
                <c:pt idx="85">
                  <c:v>0.43972080569834343</c:v>
                </c:pt>
                <c:pt idx="86">
                  <c:v>0.44989933880412458</c:v>
                </c:pt>
                <c:pt idx="87">
                  <c:v>0.48227443205624765</c:v>
                </c:pt>
                <c:pt idx="88">
                  <c:v>0.52125126465208016</c:v>
                </c:pt>
                <c:pt idx="89">
                  <c:v>0.56333479811554066</c:v>
                </c:pt>
                <c:pt idx="90">
                  <c:v>0.62711414059865311</c:v>
                </c:pt>
                <c:pt idx="91">
                  <c:v>0.69363228516243758</c:v>
                </c:pt>
                <c:pt idx="92">
                  <c:v>0.76774345191256277</c:v>
                </c:pt>
                <c:pt idx="93">
                  <c:v>0.8420079098239196</c:v>
                </c:pt>
                <c:pt idx="94">
                  <c:v>0.90316086374459636</c:v>
                </c:pt>
                <c:pt idx="95">
                  <c:v>0.94584734244223478</c:v>
                </c:pt>
                <c:pt idx="96">
                  <c:v>0.98787977885195144</c:v>
                </c:pt>
                <c:pt idx="97">
                  <c:v>1</c:v>
                </c:pt>
                <c:pt idx="98">
                  <c:v>0.99215149254493984</c:v>
                </c:pt>
                <c:pt idx="99">
                  <c:v>0.97439015666356676</c:v>
                </c:pt>
                <c:pt idx="100">
                  <c:v>0.93735501211000172</c:v>
                </c:pt>
                <c:pt idx="101">
                  <c:v>0.86030065506422893</c:v>
                </c:pt>
                <c:pt idx="102">
                  <c:v>0.78425801968258513</c:v>
                </c:pt>
                <c:pt idx="103">
                  <c:v>0.71589016177327214</c:v>
                </c:pt>
                <c:pt idx="104">
                  <c:v>0.63552471564489588</c:v>
                </c:pt>
                <c:pt idx="105">
                  <c:v>0.56687071423461721</c:v>
                </c:pt>
                <c:pt idx="106">
                  <c:v>0.50763900953471019</c:v>
                </c:pt>
                <c:pt idx="107">
                  <c:v>0.45474333949904444</c:v>
                </c:pt>
                <c:pt idx="108">
                  <c:v>0.41823960430441581</c:v>
                </c:pt>
                <c:pt idx="109">
                  <c:v>0.38826607257825513</c:v>
                </c:pt>
                <c:pt idx="110">
                  <c:v>0.35409236303434743</c:v>
                </c:pt>
                <c:pt idx="111">
                  <c:v>0.33118044413559117</c:v>
                </c:pt>
                <c:pt idx="112">
                  <c:v>0.30750206943067665</c:v>
                </c:pt>
                <c:pt idx="113">
                  <c:v>0.28475366110390077</c:v>
                </c:pt>
                <c:pt idx="114">
                  <c:v>0.27100855364679671</c:v>
                </c:pt>
                <c:pt idx="115">
                  <c:v>0.24973174046784463</c:v>
                </c:pt>
                <c:pt idx="116">
                  <c:v>0.23757064167680092</c:v>
                </c:pt>
                <c:pt idx="117">
                  <c:v>0.21477113629628117</c:v>
                </c:pt>
                <c:pt idx="118">
                  <c:v>0.20482764963772188</c:v>
                </c:pt>
                <c:pt idx="119">
                  <c:v>0.19484328533616752</c:v>
                </c:pt>
                <c:pt idx="120">
                  <c:v>0.17533443021675371</c:v>
                </c:pt>
                <c:pt idx="121">
                  <c:v>0.16350035256967083</c:v>
                </c:pt>
                <c:pt idx="122">
                  <c:v>0.15336269710688483</c:v>
                </c:pt>
                <c:pt idx="123">
                  <c:v>0.14412434978999109</c:v>
                </c:pt>
                <c:pt idx="124">
                  <c:v>0.13754304926777922</c:v>
                </c:pt>
                <c:pt idx="125">
                  <c:v>0.12652652448059845</c:v>
                </c:pt>
                <c:pt idx="126">
                  <c:v>0.12407386590089216</c:v>
                </c:pt>
                <c:pt idx="127">
                  <c:v>0.11463113036902292</c:v>
                </c:pt>
                <c:pt idx="128">
                  <c:v>0.10659867352048481</c:v>
                </c:pt>
                <c:pt idx="129">
                  <c:v>0.10516795601565614</c:v>
                </c:pt>
                <c:pt idx="130">
                  <c:v>9.93326724781049E-2</c:v>
                </c:pt>
                <c:pt idx="131">
                  <c:v>9.1341093272561902E-2</c:v>
                </c:pt>
                <c:pt idx="132">
                  <c:v>9.2158646132463995E-2</c:v>
                </c:pt>
                <c:pt idx="133">
                  <c:v>8.75599112955147E-2</c:v>
                </c:pt>
                <c:pt idx="134">
                  <c:v>8.8377464155416793E-2</c:v>
                </c:pt>
                <c:pt idx="135">
                  <c:v>8.2562619439363133E-2</c:v>
                </c:pt>
                <c:pt idx="136">
                  <c:v>8.109102429153936E-2</c:v>
                </c:pt>
                <c:pt idx="137">
                  <c:v>7.8168272817389348E-2</c:v>
                </c:pt>
                <c:pt idx="138">
                  <c:v>7.5133107825002807E-2</c:v>
                </c:pt>
                <c:pt idx="139">
                  <c:v>7.0002963629117149E-2</c:v>
                </c:pt>
                <c:pt idx="140">
                  <c:v>6.9645284252909972E-2</c:v>
                </c:pt>
                <c:pt idx="141">
                  <c:v>6.5005671772965568E-2</c:v>
                </c:pt>
                <c:pt idx="142">
                  <c:v>6.4862600022482703E-2</c:v>
                </c:pt>
                <c:pt idx="143">
                  <c:v>6.4739967093497386E-2</c:v>
                </c:pt>
                <c:pt idx="144">
                  <c:v>6.0733958079977106E-2</c:v>
                </c:pt>
                <c:pt idx="145">
                  <c:v>6.1132515099179378E-2</c:v>
                </c:pt>
                <c:pt idx="146">
                  <c:v>5.8311957732517142E-2</c:v>
                </c:pt>
                <c:pt idx="147">
                  <c:v>5.5777543866820635E-2</c:v>
                </c:pt>
                <c:pt idx="148">
                  <c:v>5.3386201751607E-2</c:v>
                </c:pt>
                <c:pt idx="149">
                  <c:v>4.8583078699682175E-2</c:v>
                </c:pt>
                <c:pt idx="150">
                  <c:v>4.8511542824440743E-2</c:v>
                </c:pt>
                <c:pt idx="151">
                  <c:v>4.7775745250528856E-2</c:v>
                </c:pt>
                <c:pt idx="152">
                  <c:v>4.6406344210192838E-2</c:v>
                </c:pt>
                <c:pt idx="153">
                  <c:v>4.4035440916476758E-2</c:v>
                </c:pt>
                <c:pt idx="154">
                  <c:v>4.1879145248484975E-2</c:v>
                </c:pt>
                <c:pt idx="155">
                  <c:v>3.6462857551633573E-2</c:v>
                </c:pt>
                <c:pt idx="156">
                  <c:v>3.7351946286777106E-2</c:v>
                </c:pt>
                <c:pt idx="157">
                  <c:v>3.1199861016013818E-2</c:v>
                </c:pt>
                <c:pt idx="158">
                  <c:v>3.0137042298141088E-2</c:v>
                </c:pt>
                <c:pt idx="159">
                  <c:v>3.1322493944999134E-2</c:v>
                </c:pt>
                <c:pt idx="160">
                  <c:v>2.7091657895005773E-2</c:v>
                </c:pt>
                <c:pt idx="161">
                  <c:v>2.3995176438126577E-2</c:v>
                </c:pt>
                <c:pt idx="162">
                  <c:v>2.2922138309505073E-2</c:v>
                </c:pt>
                <c:pt idx="163">
                  <c:v>1.9662146280645457E-2</c:v>
                </c:pt>
                <c:pt idx="164">
                  <c:v>1.7035757718209969E-2</c:v>
                </c:pt>
                <c:pt idx="165">
                  <c:v>1.5308677301666787E-2</c:v>
                </c:pt>
                <c:pt idx="166">
                  <c:v>1.1772761182590212E-2</c:v>
                </c:pt>
                <c:pt idx="167">
                  <c:v>1.2089562915802274E-2</c:v>
                </c:pt>
                <c:pt idx="168">
                  <c:v>8.298161528006295E-3</c:v>
                </c:pt>
                <c:pt idx="169">
                  <c:v>8.6456214934646867E-3</c:v>
                </c:pt>
                <c:pt idx="170">
                  <c:v>6.8674440231776242E-3</c:v>
                </c:pt>
                <c:pt idx="171">
                  <c:v>5.3140935893636367E-3</c:v>
                </c:pt>
                <c:pt idx="172">
                  <c:v>3.4950384760814692E-3</c:v>
                </c:pt>
                <c:pt idx="173">
                  <c:v>1.8088357025333921E-3</c:v>
                </c:pt>
                <c:pt idx="174">
                  <c:v>1.9314686315187067E-3</c:v>
                </c:pt>
                <c:pt idx="175">
                  <c:v>-6.4990036074519936E-4</c:v>
                </c:pt>
                <c:pt idx="176">
                  <c:v>-1.3117431248914186E-4</c:v>
                </c:pt>
                <c:pt idx="177">
                  <c:v>-2.0132239175089162E-3</c:v>
                </c:pt>
                <c:pt idx="178">
                  <c:v>-1.1547934146117133E-3</c:v>
                </c:pt>
                <c:pt idx="179">
                  <c:v>-2.9023126526524479E-3</c:v>
                </c:pt>
                <c:pt idx="180">
                  <c:v>-2.7388020806720283E-3</c:v>
                </c:pt>
                <c:pt idx="181">
                  <c:v>-2.7388020806720283E-3</c:v>
                </c:pt>
                <c:pt idx="182">
                  <c:v>-3.1884561536181821E-3</c:v>
                </c:pt>
                <c:pt idx="183">
                  <c:v>-3.3519667255986017E-3</c:v>
                </c:pt>
                <c:pt idx="184">
                  <c:v>-1.1854516468580421E-3</c:v>
                </c:pt>
                <c:pt idx="185">
                  <c:v>-3.3724055470961542E-3</c:v>
                </c:pt>
                <c:pt idx="186">
                  <c:v>-2.7183632591744758E-3</c:v>
                </c:pt>
                <c:pt idx="187">
                  <c:v>-2.1358568464942308E-3</c:v>
                </c:pt>
                <c:pt idx="188">
                  <c:v>-2.4526585797062937E-3</c:v>
                </c:pt>
                <c:pt idx="189">
                  <c:v>-1.7986162917846158E-3</c:v>
                </c:pt>
                <c:pt idx="190">
                  <c:v>-2.0234433282576925E-3</c:v>
                </c:pt>
                <c:pt idx="191">
                  <c:v>-1.8394939347797206E-3</c:v>
                </c:pt>
                <c:pt idx="192">
                  <c:v>-1.3489622188384617E-3</c:v>
                </c:pt>
                <c:pt idx="193">
                  <c:v>-1.5329116123164338E-3</c:v>
                </c:pt>
                <c:pt idx="194">
                  <c:v>-1.410278683331119E-3</c:v>
                </c:pt>
                <c:pt idx="195">
                  <c:v>-1.0730381286215035E-3</c:v>
                </c:pt>
                <c:pt idx="196">
                  <c:v>-1.1036963608678323E-3</c:v>
                </c:pt>
                <c:pt idx="197">
                  <c:v>-5.6750431770104129E-4</c:v>
                </c:pt>
                <c:pt idx="198">
                  <c:v>-2.3674184746507517E-4</c:v>
                </c:pt>
                <c:pt idx="199">
                  <c:v>-1.3242108060049257E-5</c:v>
                </c:pt>
                <c:pt idx="200">
                  <c:v>8.6035481794119757E-17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36C-4365-85C0-469D126FB4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4627640"/>
        <c:axId val="364630384"/>
      </c:scatterChart>
      <c:valAx>
        <c:axId val="364627640"/>
        <c:scaling>
          <c:orientation val="maxMin"/>
          <c:max val="14700"/>
          <c:min val="1175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/>
                  <a:t>Título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364630384"/>
        <c:crosses val="autoZero"/>
        <c:crossBetween val="midCat"/>
      </c:valAx>
      <c:valAx>
        <c:axId val="364630384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/>
                  <a:t>Título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364627640"/>
        <c:crosses val="max"/>
        <c:crossBetween val="midCat"/>
      </c:valAx>
      <c:spPr>
        <a:noFill/>
        <a:ln w="12700">
          <a:solidFill>
            <a:schemeClr val="tx1">
              <a:lumMod val="95000"/>
              <a:lumOff val="5000"/>
            </a:scheme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0.58823</cdr:x>
      <cdr:y>0.12953</cdr:y>
    </cdr:from>
    <cdr:to>
      <cdr:x>0.99225</cdr:x>
      <cdr:y>0.20427</cdr:y>
    </cdr:to>
    <cdr:sp macro="" textlink="">
      <cdr:nvSpPr>
        <cdr:cNvPr id="2" name="ZoneTexte 9">
          <a:extLst xmlns:a="http://schemas.openxmlformats.org/drawingml/2006/main">
            <a:ext uri="{FF2B5EF4-FFF2-40B4-BE49-F238E27FC236}">
              <a16:creationId xmlns:a16="http://schemas.microsoft.com/office/drawing/2014/main" id="{15077262-446C-47EC-935E-2B1B53AAC5CD}"/>
            </a:ext>
          </a:extLst>
        </cdr:cNvPr>
        <cdr:cNvSpPr txBox="1"/>
      </cdr:nvSpPr>
      <cdr:spPr>
        <a:xfrm xmlns:a="http://schemas.openxmlformats.org/drawingml/2006/main">
          <a:off x="3212324" y="640080"/>
          <a:ext cx="2206352" cy="3693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CH" dirty="0">
              <a:latin typeface="Times New Roman" panose="02020603050405020304" pitchFamily="18" charset="0"/>
              <a:cs typeface="Times New Roman" panose="02020603050405020304" pitchFamily="18" charset="0"/>
            </a:rPr>
            <a:t>Absorption</a:t>
          </a:r>
          <a:endParaRPr lang="fr-CH" baseline="30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0.53721</cdr:x>
      <cdr:y>0.16861</cdr:y>
    </cdr:from>
    <cdr:to>
      <cdr:x>0.59438</cdr:x>
      <cdr:y>0.16861</cdr:y>
    </cdr:to>
    <cdr:cxnSp macro="">
      <cdr:nvCxnSpPr>
        <cdr:cNvPr id="3" name="Connecteur droit 31">
          <a:extLst xmlns:a="http://schemas.openxmlformats.org/drawingml/2006/main">
            <a:ext uri="{FF2B5EF4-FFF2-40B4-BE49-F238E27FC236}">
              <a16:creationId xmlns:a16="http://schemas.microsoft.com/office/drawing/2014/main" id="{FEF948DA-D6DC-4921-BA8A-B0E37BF5BF2A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>
          <a:off x="2933704" y="833192"/>
          <a:ext cx="312205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tx1">
              <a:lumMod val="95000"/>
              <a:lumOff val="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0.53721</cdr:x>
      <cdr:y>0.23304</cdr:y>
    </cdr:from>
    <cdr:to>
      <cdr:x>0.59438</cdr:x>
      <cdr:y>0.23304</cdr:y>
    </cdr:to>
    <cdr:cxnSp macro="">
      <cdr:nvCxnSpPr>
        <cdr:cNvPr id="4" name="Connecteur droit 31">
          <a:extLst xmlns:a="http://schemas.openxmlformats.org/drawingml/2006/main">
            <a:ext uri="{FF2B5EF4-FFF2-40B4-BE49-F238E27FC236}">
              <a16:creationId xmlns:a16="http://schemas.microsoft.com/office/drawing/2014/main" id="{61A483CD-8ED3-47D2-9542-000059C8431E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>
          <a:off x="2933704" y="1151570"/>
          <a:ext cx="312205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0.59598</cdr:x>
      <cdr:y>0.19475</cdr:y>
    </cdr:from>
    <cdr:to>
      <cdr:x>1</cdr:x>
      <cdr:y>0.26949</cdr:y>
    </cdr:to>
    <cdr:sp macro="" textlink="">
      <cdr:nvSpPr>
        <cdr:cNvPr id="5" name="ZoneTexte 9">
          <a:extLst xmlns:a="http://schemas.openxmlformats.org/drawingml/2006/main">
            <a:ext uri="{FF2B5EF4-FFF2-40B4-BE49-F238E27FC236}">
              <a16:creationId xmlns:a16="http://schemas.microsoft.com/office/drawing/2014/main" id="{2D2765AA-FAD6-4664-808B-C1C9385635A4}"/>
            </a:ext>
          </a:extLst>
        </cdr:cNvPr>
        <cdr:cNvSpPr txBox="1"/>
      </cdr:nvSpPr>
      <cdr:spPr>
        <a:xfrm xmlns:a="http://schemas.openxmlformats.org/drawingml/2006/main">
          <a:off x="3254646" y="962362"/>
          <a:ext cx="2206353" cy="36932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λ</a:t>
          </a:r>
          <a:r>
            <a:rPr lang="fr-CH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an</a:t>
          </a:r>
          <a:r>
            <a:rPr lang="fr-CH" dirty="0">
              <a:latin typeface="Times New Roman" panose="02020603050405020304" pitchFamily="18" charset="0"/>
              <a:cs typeface="Times New Roman" panose="02020603050405020304" pitchFamily="18" charset="0"/>
            </a:rPr>
            <a:t> = 762</a:t>
          </a:r>
          <a:endParaRPr lang="fr-CH" baseline="-25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6006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39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1674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6952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635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223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640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7882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3409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3705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7985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0B9E8-4629-4D51-A958-41C79BD2A7CC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5354E-8EAF-4908-B881-AF69F850D5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289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7.png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9.pn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3.emf"/><Relationship Id="rId3" Type="http://schemas.openxmlformats.org/officeDocument/2006/relationships/image" Target="../media/image14.png"/><Relationship Id="rId7" Type="http://schemas.openxmlformats.org/officeDocument/2006/relationships/image" Target="../media/image12.e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6" Type="http://schemas.microsoft.com/office/2007/relationships/hdphoto" Target="../media/hdphoto2.wdp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microsoft.com/office/2007/relationships/hdphoto" Target="../media/hdphoto1.wdp"/><Relationship Id="rId5" Type="http://schemas.openxmlformats.org/officeDocument/2006/relationships/image" Target="../media/image11.emf"/><Relationship Id="rId15" Type="http://schemas.openxmlformats.org/officeDocument/2006/relationships/image" Target="../media/image18.png"/><Relationship Id="rId10" Type="http://schemas.openxmlformats.org/officeDocument/2006/relationships/image" Target="../media/image17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16.png"/><Relationship Id="rId14" Type="http://schemas.openxmlformats.org/officeDocument/2006/relationships/oleObject" Target="../embeddings/oleObject10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Objet 3">
            <a:extLst>
              <a:ext uri="{FF2B5EF4-FFF2-40B4-BE49-F238E27FC236}">
                <a16:creationId xmlns:a16="http://schemas.microsoft.com/office/drawing/2014/main" id="{5DA765A2-39BC-428E-96EF-A71AFAEADE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186309"/>
              </p:ext>
            </p:extLst>
          </p:nvPr>
        </p:nvGraphicFramePr>
        <p:xfrm>
          <a:off x="1735138" y="1222375"/>
          <a:ext cx="5153025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8" name="CS ChemDraw Drawing" r:id="rId3" imgW="5152292" imgH="917258" progId="ChemDraw.Document.6.0">
                  <p:embed/>
                </p:oleObj>
              </mc:Choice>
              <mc:Fallback>
                <p:oleObj name="CS ChemDraw Drawing" r:id="rId3" imgW="5152292" imgH="91725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35138" y="1222375"/>
                        <a:ext cx="5153025" cy="91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ZoneTexte 24">
            <a:extLst>
              <a:ext uri="{FF2B5EF4-FFF2-40B4-BE49-F238E27FC236}">
                <a16:creationId xmlns:a16="http://schemas.microsoft.com/office/drawing/2014/main" id="{527B1D02-95BE-40D1-ADC8-1D671D69A9FF}"/>
              </a:ext>
            </a:extLst>
          </p:cNvPr>
          <p:cNvSpPr txBox="1"/>
          <p:nvPr/>
        </p:nvSpPr>
        <p:spPr>
          <a:xfrm>
            <a:off x="5852211" y="2073335"/>
            <a:ext cx="68159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̴ 176°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BBE024E-5E7C-4C6D-8D61-C4F47D206AEA}"/>
              </a:ext>
            </a:extLst>
          </p:cNvPr>
          <p:cNvSpPr txBox="1"/>
          <p:nvPr/>
        </p:nvSpPr>
        <p:spPr>
          <a:xfrm>
            <a:off x="3907732" y="2068957"/>
            <a:ext cx="68159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̴ 173°</a:t>
            </a:r>
          </a:p>
        </p:txBody>
      </p:sp>
      <p:sp>
        <p:nvSpPr>
          <p:cNvPr id="33" name="ZoneTexte 8">
            <a:extLst>
              <a:ext uri="{FF2B5EF4-FFF2-40B4-BE49-F238E27FC236}">
                <a16:creationId xmlns:a16="http://schemas.microsoft.com/office/drawing/2014/main" id="{CE5D6833-7214-4C98-AC2B-1D740DB15CD8}"/>
              </a:ext>
            </a:extLst>
          </p:cNvPr>
          <p:cNvSpPr txBox="1"/>
          <p:nvPr/>
        </p:nvSpPr>
        <p:spPr>
          <a:xfrm>
            <a:off x="2052898" y="2068957"/>
            <a:ext cx="68159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̴ 158°</a:t>
            </a:r>
          </a:p>
        </p:txBody>
      </p:sp>
      <p:sp>
        <p:nvSpPr>
          <p:cNvPr id="34" name="ZoneTexte 7">
            <a:extLst>
              <a:ext uri="{FF2B5EF4-FFF2-40B4-BE49-F238E27FC236}">
                <a16:creationId xmlns:a16="http://schemas.microsoft.com/office/drawing/2014/main" id="{A9FF85F9-46FE-4C6D-972F-BE626E1DA004}"/>
              </a:ext>
            </a:extLst>
          </p:cNvPr>
          <p:cNvSpPr txBox="1"/>
          <p:nvPr/>
        </p:nvSpPr>
        <p:spPr>
          <a:xfrm>
            <a:off x="2059157" y="15300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35" name="ZoneTexte 7">
            <a:extLst>
              <a:ext uri="{FF2B5EF4-FFF2-40B4-BE49-F238E27FC236}">
                <a16:creationId xmlns:a16="http://schemas.microsoft.com/office/drawing/2014/main" id="{45514DD7-D6F1-4D23-AB5B-1E5E914FBF90}"/>
              </a:ext>
            </a:extLst>
          </p:cNvPr>
          <p:cNvSpPr txBox="1"/>
          <p:nvPr/>
        </p:nvSpPr>
        <p:spPr>
          <a:xfrm>
            <a:off x="3887308" y="1499343"/>
            <a:ext cx="292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40" name="ZoneTexte 7">
            <a:extLst>
              <a:ext uri="{FF2B5EF4-FFF2-40B4-BE49-F238E27FC236}">
                <a16:creationId xmlns:a16="http://schemas.microsoft.com/office/drawing/2014/main" id="{35940A0D-FCAC-411F-B579-CC3BE6B24F9F}"/>
              </a:ext>
            </a:extLst>
          </p:cNvPr>
          <p:cNvSpPr txBox="1"/>
          <p:nvPr/>
        </p:nvSpPr>
        <p:spPr>
          <a:xfrm>
            <a:off x="5820535" y="1549970"/>
            <a:ext cx="287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41" name="Arco 34">
            <a:extLst>
              <a:ext uri="{FF2B5EF4-FFF2-40B4-BE49-F238E27FC236}">
                <a16:creationId xmlns:a16="http://schemas.microsoft.com/office/drawing/2014/main" id="{98A99D94-0096-43F3-B3AF-34BD4335597B}"/>
              </a:ext>
            </a:extLst>
          </p:cNvPr>
          <p:cNvSpPr/>
          <p:nvPr/>
        </p:nvSpPr>
        <p:spPr>
          <a:xfrm rot="18601052">
            <a:off x="4048475" y="1763032"/>
            <a:ext cx="381398" cy="382343"/>
          </a:xfrm>
          <a:prstGeom prst="arc">
            <a:avLst>
              <a:gd name="adj1" fmla="val 14260589"/>
              <a:gd name="adj2" fmla="val 2558635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Arco 36">
            <a:extLst>
              <a:ext uri="{FF2B5EF4-FFF2-40B4-BE49-F238E27FC236}">
                <a16:creationId xmlns:a16="http://schemas.microsoft.com/office/drawing/2014/main" id="{BD626DEB-47AE-40CE-9B0F-41527187A253}"/>
              </a:ext>
            </a:extLst>
          </p:cNvPr>
          <p:cNvSpPr/>
          <p:nvPr/>
        </p:nvSpPr>
        <p:spPr>
          <a:xfrm rot="18601052">
            <a:off x="5983238" y="1770696"/>
            <a:ext cx="381398" cy="382343"/>
          </a:xfrm>
          <a:prstGeom prst="arc">
            <a:avLst>
              <a:gd name="adj1" fmla="val 14260589"/>
              <a:gd name="adj2" fmla="val 2558635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Arco 37">
            <a:extLst>
              <a:ext uri="{FF2B5EF4-FFF2-40B4-BE49-F238E27FC236}">
                <a16:creationId xmlns:a16="http://schemas.microsoft.com/office/drawing/2014/main" id="{3CAEE844-753C-4186-A48C-EE9DAC3BD58F}"/>
              </a:ext>
            </a:extLst>
          </p:cNvPr>
          <p:cNvSpPr/>
          <p:nvPr/>
        </p:nvSpPr>
        <p:spPr>
          <a:xfrm rot="18601052">
            <a:off x="2229641" y="1765045"/>
            <a:ext cx="332622" cy="322666"/>
          </a:xfrm>
          <a:prstGeom prst="arc">
            <a:avLst>
              <a:gd name="adj1" fmla="val 14260589"/>
              <a:gd name="adj2" fmla="val 2558635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15213" y="5553089"/>
            <a:ext cx="151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Scheme 1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3113318" y="3587932"/>
            <a:ext cx="4573323" cy="1194100"/>
            <a:chOff x="3113318" y="3587932"/>
            <a:chExt cx="4573323" cy="1194100"/>
          </a:xfrm>
        </p:grpSpPr>
        <p:grpSp>
          <p:nvGrpSpPr>
            <p:cNvPr id="45" name="Group 44"/>
            <p:cNvGrpSpPr/>
            <p:nvPr/>
          </p:nvGrpSpPr>
          <p:grpSpPr>
            <a:xfrm>
              <a:off x="3113318" y="3587932"/>
              <a:ext cx="4573323" cy="1194100"/>
              <a:chOff x="3113318" y="3587932"/>
              <a:chExt cx="4573323" cy="1194100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6278898" y="3587932"/>
                <a:ext cx="50847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c) </a:t>
                </a:r>
                <a:r>
                  <a:rPr lang="en-US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tpy</a:t>
                </a:r>
                <a:endPara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ZoneTexte 8">
                <a:extLst>
                  <a:ext uri="{FF2B5EF4-FFF2-40B4-BE49-F238E27FC236}">
                    <a16:creationId xmlns:a16="http://schemas.microsoft.com/office/drawing/2014/main" id="{CE5D6833-7214-4C98-AC2B-1D740DB15CD8}"/>
                  </a:ext>
                </a:extLst>
              </p:cNvPr>
              <p:cNvSpPr txBox="1"/>
              <p:nvPr/>
            </p:nvSpPr>
            <p:spPr>
              <a:xfrm>
                <a:off x="6779293" y="4520422"/>
                <a:ext cx="487634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CH" sz="11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̴ 158°</a:t>
                </a: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6369016" y="3736655"/>
                <a:ext cx="1317625" cy="846137"/>
                <a:chOff x="1736043" y="3693124"/>
                <a:chExt cx="1317625" cy="846137"/>
              </a:xfrm>
            </p:grpSpPr>
            <p:graphicFrame>
              <p:nvGraphicFramePr>
                <p:cNvPr id="4" name="Objec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09492060"/>
                    </p:ext>
                  </p:extLst>
                </p:nvPr>
              </p:nvGraphicFramePr>
              <p:xfrm>
                <a:off x="1736043" y="3693124"/>
                <a:ext cx="1317625" cy="846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359" name="CS ChemDraw Drawing" r:id="rId5" imgW="1317791" imgH="846892" progId="ChemDraw.Document.6.0">
                        <p:embed/>
                      </p:oleObj>
                    </mc:Choice>
                    <mc:Fallback>
                      <p:oleObj name="CS ChemDraw Drawing" r:id="rId5" imgW="1317791" imgH="846892" progId="ChemDraw.Document.6.0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736043" y="3693124"/>
                              <a:ext cx="1317625" cy="84613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9" name="ZoneTexte 7">
                  <a:extLst>
                    <a:ext uri="{FF2B5EF4-FFF2-40B4-BE49-F238E27FC236}">
                      <a16:creationId xmlns:a16="http://schemas.microsoft.com/office/drawing/2014/main" id="{A9FF85F9-46FE-4C6D-972F-BE626E1DA004}"/>
                    </a:ext>
                  </a:extLst>
                </p:cNvPr>
                <p:cNvSpPr txBox="1"/>
                <p:nvPr/>
              </p:nvSpPr>
              <p:spPr>
                <a:xfrm>
                  <a:off x="2082907" y="3972825"/>
                  <a:ext cx="2744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</a:p>
              </p:txBody>
            </p:sp>
            <p:sp>
              <p:nvSpPr>
                <p:cNvPr id="20" name="Arco 37">
                  <a:extLst>
                    <a:ext uri="{FF2B5EF4-FFF2-40B4-BE49-F238E27FC236}">
                      <a16:creationId xmlns:a16="http://schemas.microsoft.com/office/drawing/2014/main" id="{3CAEE844-753C-4186-A48C-EE9DAC3BD58F}"/>
                    </a:ext>
                  </a:extLst>
                </p:cNvPr>
                <p:cNvSpPr/>
                <p:nvPr/>
              </p:nvSpPr>
              <p:spPr>
                <a:xfrm rot="18601052">
                  <a:off x="2227264" y="4172977"/>
                  <a:ext cx="332622" cy="322666"/>
                </a:xfrm>
                <a:prstGeom prst="arc">
                  <a:avLst>
                    <a:gd name="adj1" fmla="val 14260589"/>
                    <a:gd name="adj2" fmla="val 2558635"/>
                  </a:avLst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s-ES" sz="11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7" name="ZoneTexte 25">
                <a:extLst>
                  <a:ext uri="{FF2B5EF4-FFF2-40B4-BE49-F238E27FC236}">
                    <a16:creationId xmlns:a16="http://schemas.microsoft.com/office/drawing/2014/main" id="{CBBE024E-5E7C-4C6D-8D61-C4F47D206AEA}"/>
                  </a:ext>
                </a:extLst>
              </p:cNvPr>
              <p:cNvSpPr txBox="1"/>
              <p:nvPr/>
            </p:nvSpPr>
            <p:spPr>
              <a:xfrm>
                <a:off x="3722487" y="4520422"/>
                <a:ext cx="487634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CH" sz="11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̴ 173°</a:t>
                </a: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3252793" y="3697016"/>
                <a:ext cx="1417637" cy="912819"/>
                <a:chOff x="3252793" y="3697016"/>
                <a:chExt cx="1417637" cy="912819"/>
              </a:xfrm>
            </p:grpSpPr>
            <p:graphicFrame>
              <p:nvGraphicFramePr>
                <p:cNvPr id="5" name="Object 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953228803"/>
                    </p:ext>
                  </p:extLst>
                </p:nvPr>
              </p:nvGraphicFramePr>
              <p:xfrm>
                <a:off x="3252793" y="3697016"/>
                <a:ext cx="1417637" cy="8921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360" name="CS ChemDraw Drawing" r:id="rId7" imgW="1416968" imgH="892612" progId="ChemDraw.Document.6.0">
                        <p:embed/>
                      </p:oleObj>
                    </mc:Choice>
                    <mc:Fallback>
                      <p:oleObj name="CS ChemDraw Drawing" r:id="rId7" imgW="1416968" imgH="892612" progId="ChemDraw.Document.6.0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252793" y="3697016"/>
                              <a:ext cx="1417637" cy="89217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0" name="ZoneTexte 7">
                  <a:extLst>
                    <a:ext uri="{FF2B5EF4-FFF2-40B4-BE49-F238E27FC236}">
                      <a16:creationId xmlns:a16="http://schemas.microsoft.com/office/drawing/2014/main" id="{45514DD7-D6F1-4D23-AB5B-1E5E914FBF90}"/>
                    </a:ext>
                  </a:extLst>
                </p:cNvPr>
                <p:cNvSpPr txBox="1"/>
                <p:nvPr/>
              </p:nvSpPr>
              <p:spPr>
                <a:xfrm>
                  <a:off x="3641100" y="4001433"/>
                  <a:ext cx="29252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</a:t>
                  </a:r>
                </a:p>
              </p:txBody>
            </p:sp>
            <p:sp>
              <p:nvSpPr>
                <p:cNvPr id="18" name="Arco 34">
                  <a:extLst>
                    <a:ext uri="{FF2B5EF4-FFF2-40B4-BE49-F238E27FC236}">
                      <a16:creationId xmlns:a16="http://schemas.microsoft.com/office/drawing/2014/main" id="{98A99D94-0096-43F3-B3AF-34BD4335597B}"/>
                    </a:ext>
                  </a:extLst>
                </p:cNvPr>
                <p:cNvSpPr/>
                <p:nvPr/>
              </p:nvSpPr>
              <p:spPr>
                <a:xfrm rot="18601052">
                  <a:off x="3769791" y="4227964"/>
                  <a:ext cx="381398" cy="382343"/>
                </a:xfrm>
                <a:prstGeom prst="arc">
                  <a:avLst>
                    <a:gd name="adj1" fmla="val 14260589"/>
                    <a:gd name="adj2" fmla="val 2558635"/>
                  </a:avLst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s-ES" sz="11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3113318" y="3587932"/>
                <a:ext cx="61106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a) </a:t>
                </a:r>
                <a:r>
                  <a:rPr lang="en-US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ddpd</a:t>
                </a:r>
                <a:endPara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ZoneTexte 24">
                <a:extLst>
                  <a:ext uri="{FF2B5EF4-FFF2-40B4-BE49-F238E27FC236}">
                    <a16:creationId xmlns:a16="http://schemas.microsoft.com/office/drawing/2014/main" id="{527B1D02-95BE-40D1-ADC8-1D671D69A9FF}"/>
                  </a:ext>
                </a:extLst>
              </p:cNvPr>
              <p:cNvSpPr txBox="1"/>
              <p:nvPr/>
            </p:nvSpPr>
            <p:spPr>
              <a:xfrm>
                <a:off x="5266360" y="4520422"/>
                <a:ext cx="487634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CH" sz="11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̴ 176°</a:t>
                </a: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4782328" y="3695427"/>
                <a:ext cx="1423987" cy="893763"/>
                <a:chOff x="4791027" y="3712845"/>
                <a:chExt cx="1423987" cy="893763"/>
              </a:xfrm>
            </p:grpSpPr>
            <p:graphicFrame>
              <p:nvGraphicFramePr>
                <p:cNvPr id="6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911007708"/>
                    </p:ext>
                  </p:extLst>
                </p:nvPr>
              </p:nvGraphicFramePr>
              <p:xfrm>
                <a:off x="4791027" y="3712845"/>
                <a:ext cx="1423987" cy="8937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361" name="CS ChemDraw Drawing" r:id="rId9" imgW="1423299" imgH="894397" progId="ChemDraw.Document.6.0">
                        <p:embed/>
                      </p:oleObj>
                    </mc:Choice>
                    <mc:Fallback>
                      <p:oleObj name="CS ChemDraw Drawing" r:id="rId9" imgW="1423299" imgH="894397" progId="ChemDraw.Document.6.0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791027" y="3712845"/>
                              <a:ext cx="1423987" cy="89376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1" name="ZoneTexte 7">
                  <a:extLst>
                    <a:ext uri="{FF2B5EF4-FFF2-40B4-BE49-F238E27FC236}">
                      <a16:creationId xmlns:a16="http://schemas.microsoft.com/office/drawing/2014/main" id="{35940A0D-FCAC-411F-B579-CC3BE6B24F9F}"/>
                    </a:ext>
                  </a:extLst>
                </p:cNvPr>
                <p:cNvSpPr txBox="1"/>
                <p:nvPr/>
              </p:nvSpPr>
              <p:spPr>
                <a:xfrm>
                  <a:off x="5165016" y="4018850"/>
                  <a:ext cx="28773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</a:t>
                  </a:r>
                </a:p>
              </p:txBody>
            </p:sp>
          </p:grpSp>
          <p:sp>
            <p:nvSpPr>
              <p:cNvPr id="36" name="TextBox 35"/>
              <p:cNvSpPr txBox="1"/>
              <p:nvPr/>
            </p:nvSpPr>
            <p:spPr>
              <a:xfrm>
                <a:off x="4685208" y="3587932"/>
                <a:ext cx="5485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 </a:t>
                </a:r>
                <a:r>
                  <a:rPr lang="en-US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endPara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7" name="Arco 34">
              <a:extLst>
                <a:ext uri="{FF2B5EF4-FFF2-40B4-BE49-F238E27FC236}">
                  <a16:creationId xmlns:a16="http://schemas.microsoft.com/office/drawing/2014/main" id="{98A99D94-0096-43F3-B3AF-34BD4335597B}"/>
                </a:ext>
              </a:extLst>
            </p:cNvPr>
            <p:cNvSpPr/>
            <p:nvPr/>
          </p:nvSpPr>
          <p:spPr>
            <a:xfrm rot="18601052">
              <a:off x="5299390" y="4221535"/>
              <a:ext cx="381398" cy="382343"/>
            </a:xfrm>
            <a:prstGeom prst="arc">
              <a:avLst>
                <a:gd name="adj1" fmla="val 14260589"/>
                <a:gd name="adj2" fmla="val 2558635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sz="11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3179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872012" y="1095706"/>
            <a:ext cx="5190001" cy="2494484"/>
            <a:chOff x="1872012" y="1095706"/>
            <a:chExt cx="5190001" cy="2494484"/>
          </a:xfrm>
        </p:grpSpPr>
        <p:grpSp>
          <p:nvGrpSpPr>
            <p:cNvPr id="29" name="Group 28"/>
            <p:cNvGrpSpPr/>
            <p:nvPr/>
          </p:nvGrpSpPr>
          <p:grpSpPr>
            <a:xfrm>
              <a:off x="1872012" y="1253989"/>
              <a:ext cx="2349214" cy="1865377"/>
              <a:chOff x="950178" y="1075570"/>
              <a:chExt cx="2349214" cy="1865377"/>
            </a:xfrm>
          </p:grpSpPr>
          <p:pic>
            <p:nvPicPr>
              <p:cNvPr id="38" name="Image 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840" t="45653" r="22160" b="27147"/>
              <a:stretch/>
            </p:blipFill>
            <p:spPr>
              <a:xfrm>
                <a:off x="1104831" y="1075570"/>
                <a:ext cx="2194561" cy="1865377"/>
              </a:xfrm>
              <a:prstGeom prst="rect">
                <a:avLst/>
              </a:prstGeom>
            </p:spPr>
          </p:pic>
          <p:cxnSp>
            <p:nvCxnSpPr>
              <p:cNvPr id="39" name="Connecteur droit avec flèche 4"/>
              <p:cNvCxnSpPr/>
              <p:nvPr/>
            </p:nvCxnSpPr>
            <p:spPr>
              <a:xfrm flipV="1">
                <a:off x="2400748" y="1594952"/>
                <a:ext cx="313428" cy="310262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1946501" y="1317953"/>
                <a:ext cx="6735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3.77 Å</a:t>
                </a:r>
              </a:p>
            </p:txBody>
          </p:sp>
          <p:cxnSp>
            <p:nvCxnSpPr>
              <p:cNvPr id="41" name="Connecteur droit avec flèche 10"/>
              <p:cNvCxnSpPr/>
              <p:nvPr/>
            </p:nvCxnSpPr>
            <p:spPr>
              <a:xfrm flipH="1" flipV="1">
                <a:off x="1529115" y="1850982"/>
                <a:ext cx="7222" cy="59423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ZoneTexte 13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950178" y="1986076"/>
                <a:ext cx="6735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3.63 Å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4704783" y="1095706"/>
              <a:ext cx="2357230" cy="2494484"/>
              <a:chOff x="4704783" y="1095706"/>
              <a:chExt cx="2357230" cy="2494484"/>
            </a:xfrm>
          </p:grpSpPr>
          <p:pic>
            <p:nvPicPr>
              <p:cNvPr id="33" name="Image 2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859" t="40960" r="32074" b="22667"/>
              <a:stretch/>
            </p:blipFill>
            <p:spPr>
              <a:xfrm>
                <a:off x="4794300" y="1095706"/>
                <a:ext cx="2267713" cy="2494484"/>
              </a:xfrm>
              <a:prstGeom prst="rect">
                <a:avLst/>
              </a:prstGeom>
            </p:spPr>
          </p:pic>
          <p:cxnSp>
            <p:nvCxnSpPr>
              <p:cNvPr id="34" name="Connecteur droit avec flèche 15"/>
              <p:cNvCxnSpPr/>
              <p:nvPr/>
            </p:nvCxnSpPr>
            <p:spPr>
              <a:xfrm flipV="1">
                <a:off x="5306365" y="1952160"/>
                <a:ext cx="72000" cy="43200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" name="ZoneTexte 16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4704783" y="1987939"/>
                <a:ext cx="6735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3.63 Å</a:t>
                </a:r>
              </a:p>
            </p:txBody>
          </p:sp>
          <p:cxnSp>
            <p:nvCxnSpPr>
              <p:cNvPr id="36" name="Connecteur droit avec flèche 17"/>
              <p:cNvCxnSpPr/>
              <p:nvPr/>
            </p:nvCxnSpPr>
            <p:spPr>
              <a:xfrm flipV="1">
                <a:off x="5877734" y="1569808"/>
                <a:ext cx="403210" cy="113273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7" name="ZoneTexte 31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5676612" y="1164585"/>
                <a:ext cx="6735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3.41 Å</a:t>
                </a: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880837" y="1163444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01376" y="1163444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9395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/>
        </p:nvGraphicFramePr>
        <p:xfrm>
          <a:off x="1233944" y="694449"/>
          <a:ext cx="6105526" cy="519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5">
            <a:extLst>
              <a:ext uri="{FF2B5EF4-FFF2-40B4-BE49-F238E27FC236}">
                <a16:creationId xmlns:a16="http://schemas.microsoft.com/office/drawing/2014/main" id="{7AE11289-970F-4D69-B510-AD671EB44898}"/>
              </a:ext>
            </a:extLst>
          </p:cNvPr>
          <p:cNvSpPr/>
          <p:nvPr/>
        </p:nvSpPr>
        <p:spPr>
          <a:xfrm>
            <a:off x="4383190" y="994670"/>
            <a:ext cx="19639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{Cr(dqp)(SO</a:t>
            </a:r>
            <a:r>
              <a:rPr lang="fr-CH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</a:t>
            </a:r>
            <a:r>
              <a:rPr lang="fr-CH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fr-CH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fr-CH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2" name="Rectangle 1"/>
          <p:cNvSpPr/>
          <p:nvPr/>
        </p:nvSpPr>
        <p:spPr>
          <a:xfrm>
            <a:off x="5020080" y="1257256"/>
            <a:ext cx="6463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682.4</a:t>
            </a:r>
          </a:p>
        </p:txBody>
      </p:sp>
    </p:spTree>
    <p:extLst>
      <p:ext uri="{BB962C8B-B14F-4D97-AF65-F5344CB8AC3E}">
        <p14:creationId xmlns:p14="http://schemas.microsoft.com/office/powerpoint/2010/main" val="1937607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6C35FCFD-64EA-4D39-B4D8-A8D15C22FF29}"/>
              </a:ext>
            </a:extLst>
          </p:cNvPr>
          <p:cNvGrpSpPr/>
          <p:nvPr/>
        </p:nvGrpSpPr>
        <p:grpSpPr>
          <a:xfrm>
            <a:off x="1377434" y="-36309"/>
            <a:ext cx="6947416" cy="6437108"/>
            <a:chOff x="1377434" y="-36309"/>
            <a:chExt cx="6947416" cy="6437108"/>
          </a:xfrm>
        </p:grpSpPr>
        <p:graphicFrame>
          <p:nvGraphicFramePr>
            <p:cNvPr id="4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53359277"/>
                </p:ext>
              </p:extLst>
            </p:nvPr>
          </p:nvGraphicFramePr>
          <p:xfrm>
            <a:off x="1562100" y="623886"/>
            <a:ext cx="6762750" cy="57769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ZoneTexte 5">
              <a:extLst>
                <a:ext uri="{FF2B5EF4-FFF2-40B4-BE49-F238E27FC236}">
                  <a16:creationId xmlns:a16="http://schemas.microsoft.com/office/drawing/2014/main" id="{2EF8988E-2060-4298-B337-B5B0D9F007D6}"/>
                </a:ext>
              </a:extLst>
            </p:cNvPr>
            <p:cNvSpPr txBox="1"/>
            <p:nvPr/>
          </p:nvSpPr>
          <p:spPr>
            <a:xfrm>
              <a:off x="4259096" y="1132719"/>
              <a:ext cx="1511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Cr(</a:t>
              </a:r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 → </a:t>
              </a:r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fr-CH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</a:p>
          </p:txBody>
        </p:sp>
        <p:sp>
          <p:nvSpPr>
            <p:cNvPr id="6" name="ZoneTexte 9">
              <a:extLst>
                <a:ext uri="{FF2B5EF4-FFF2-40B4-BE49-F238E27FC236}">
                  <a16:creationId xmlns:a16="http://schemas.microsoft.com/office/drawing/2014/main" id="{B43D8E0F-DFAE-441E-B552-01DC989FDA87}"/>
                </a:ext>
              </a:extLst>
            </p:cNvPr>
            <p:cNvSpPr txBox="1"/>
            <p:nvPr/>
          </p:nvSpPr>
          <p:spPr>
            <a:xfrm>
              <a:off x="5798717" y="763387"/>
              <a:ext cx="2193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[Cr(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dqp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)(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dqpOMe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)]</a:t>
              </a:r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3+</a:t>
              </a:r>
            </a:p>
          </p:txBody>
        </p:sp>
        <p:sp>
          <p:nvSpPr>
            <p:cNvPr id="7" name="ZoneTexte 9">
              <a:extLst>
                <a:ext uri="{FF2B5EF4-FFF2-40B4-BE49-F238E27FC236}">
                  <a16:creationId xmlns:a16="http://schemas.microsoft.com/office/drawing/2014/main" id="{B43D8E0F-DFAE-441E-B552-01DC989FDA87}"/>
                </a:ext>
              </a:extLst>
            </p:cNvPr>
            <p:cNvSpPr txBox="1"/>
            <p:nvPr/>
          </p:nvSpPr>
          <p:spPr>
            <a:xfrm>
              <a:off x="5824594" y="1359115"/>
              <a:ext cx="2206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[Cr(dqp)(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tpy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)]</a:t>
              </a:r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3+</a:t>
              </a:r>
            </a:p>
          </p:txBody>
        </p:sp>
        <p:sp>
          <p:nvSpPr>
            <p:cNvPr id="8" name="ZoneTexte 9">
              <a:extLst>
                <a:ext uri="{FF2B5EF4-FFF2-40B4-BE49-F238E27FC236}">
                  <a16:creationId xmlns:a16="http://schemas.microsoft.com/office/drawing/2014/main" id="{B43D8E0F-DFAE-441E-B552-01DC989FDA87}"/>
                </a:ext>
              </a:extLst>
            </p:cNvPr>
            <p:cNvSpPr txBox="1"/>
            <p:nvPr/>
          </p:nvSpPr>
          <p:spPr>
            <a:xfrm>
              <a:off x="5824594" y="1061251"/>
              <a:ext cx="22909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[Cr(dqp)(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ddpd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)]</a:t>
              </a:r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3+</a:t>
              </a:r>
            </a:p>
          </p:txBody>
        </p:sp>
        <p:cxnSp>
          <p:nvCxnSpPr>
            <p:cNvPr id="9" name="Connecteur droit 8"/>
            <p:cNvCxnSpPr/>
            <p:nvPr/>
          </p:nvCxnSpPr>
          <p:spPr>
            <a:xfrm>
              <a:off x="5692851" y="977546"/>
              <a:ext cx="115890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5692851" y="1288844"/>
              <a:ext cx="11589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5703006" y="1557115"/>
              <a:ext cx="11589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flipH="1">
              <a:off x="3213279" y="648237"/>
              <a:ext cx="39" cy="1124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ZoneTexte 5">
              <a:extLst>
                <a:ext uri="{FF2B5EF4-FFF2-40B4-BE49-F238E27FC236}">
                  <a16:creationId xmlns:a16="http://schemas.microsoft.com/office/drawing/2014/main" id="{2EF8988E-2060-4298-B337-B5B0D9F007D6}"/>
                </a:ext>
              </a:extLst>
            </p:cNvPr>
            <p:cNvSpPr txBox="1"/>
            <p:nvPr/>
          </p:nvSpPr>
          <p:spPr>
            <a:xfrm>
              <a:off x="2947821" y="276532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714</a:t>
              </a:r>
            </a:p>
          </p:txBody>
        </p:sp>
        <p:cxnSp>
          <p:nvCxnSpPr>
            <p:cNvPr id="14" name="Connecteur droit 13"/>
            <p:cNvCxnSpPr/>
            <p:nvPr/>
          </p:nvCxnSpPr>
          <p:spPr>
            <a:xfrm flipH="1">
              <a:off x="4495979" y="648237"/>
              <a:ext cx="39" cy="1124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flipH="1">
              <a:off x="5567170" y="646618"/>
              <a:ext cx="39" cy="1124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 flipH="1">
              <a:off x="6824470" y="637093"/>
              <a:ext cx="39" cy="1124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ZoneTexte 5">
              <a:extLst>
                <a:ext uri="{FF2B5EF4-FFF2-40B4-BE49-F238E27FC236}">
                  <a16:creationId xmlns:a16="http://schemas.microsoft.com/office/drawing/2014/main" id="{2EF8988E-2060-4298-B337-B5B0D9F007D6}"/>
                </a:ext>
              </a:extLst>
            </p:cNvPr>
            <p:cNvSpPr txBox="1"/>
            <p:nvPr/>
          </p:nvSpPr>
          <p:spPr>
            <a:xfrm>
              <a:off x="4202564" y="289894"/>
              <a:ext cx="6946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740</a:t>
              </a:r>
            </a:p>
          </p:txBody>
        </p:sp>
        <p:sp>
          <p:nvSpPr>
            <p:cNvPr id="21" name="ZoneTexte 5">
              <a:extLst>
                <a:ext uri="{FF2B5EF4-FFF2-40B4-BE49-F238E27FC236}">
                  <a16:creationId xmlns:a16="http://schemas.microsoft.com/office/drawing/2014/main" id="{2EF8988E-2060-4298-B337-B5B0D9F007D6}"/>
                </a:ext>
              </a:extLst>
            </p:cNvPr>
            <p:cNvSpPr txBox="1"/>
            <p:nvPr/>
          </p:nvSpPr>
          <p:spPr>
            <a:xfrm>
              <a:off x="5320606" y="311635"/>
              <a:ext cx="7359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770</a:t>
              </a:r>
            </a:p>
          </p:txBody>
        </p:sp>
        <p:sp>
          <p:nvSpPr>
            <p:cNvPr id="22" name="ZoneTexte 5">
              <a:extLst>
                <a:ext uri="{FF2B5EF4-FFF2-40B4-BE49-F238E27FC236}">
                  <a16:creationId xmlns:a16="http://schemas.microsoft.com/office/drawing/2014/main" id="{2EF8988E-2060-4298-B337-B5B0D9F007D6}"/>
                </a:ext>
              </a:extLst>
            </p:cNvPr>
            <p:cNvSpPr txBox="1"/>
            <p:nvPr/>
          </p:nvSpPr>
          <p:spPr>
            <a:xfrm>
              <a:off x="6568587" y="301973"/>
              <a:ext cx="7359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800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4202564" y="-36309"/>
              <a:ext cx="1756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Wavelength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/ nm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 rot="16200000">
              <a:off x="235455" y="2783091"/>
              <a:ext cx="2653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Normalized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Intensity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/ 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a.u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ZoneTexte 5">
              <a:extLst>
                <a:ext uri="{FF2B5EF4-FFF2-40B4-BE49-F238E27FC236}">
                  <a16:creationId xmlns:a16="http://schemas.microsoft.com/office/drawing/2014/main" id="{8930C714-0BB9-4CEC-977C-868D849E9BCA}"/>
                </a:ext>
              </a:extLst>
            </p:cNvPr>
            <p:cNvSpPr txBox="1"/>
            <p:nvPr/>
          </p:nvSpPr>
          <p:spPr>
            <a:xfrm>
              <a:off x="5877961" y="3990672"/>
              <a:ext cx="2275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Vibronic</a:t>
              </a:r>
              <a:endParaRPr lang="fr-CH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structure </a:t>
              </a:r>
            </a:p>
          </p:txBody>
        </p:sp>
        <p:sp>
          <p:nvSpPr>
            <p:cNvPr id="26" name="Abrir llave 18">
              <a:extLst>
                <a:ext uri="{FF2B5EF4-FFF2-40B4-BE49-F238E27FC236}">
                  <a16:creationId xmlns:a16="http://schemas.microsoft.com/office/drawing/2014/main" id="{A62467D6-1D27-4FEB-BD37-F134B158E789}"/>
                </a:ext>
              </a:extLst>
            </p:cNvPr>
            <p:cNvSpPr/>
            <p:nvPr/>
          </p:nvSpPr>
          <p:spPr>
            <a:xfrm rot="7444963">
              <a:off x="6462809" y="4048529"/>
              <a:ext cx="311422" cy="1678632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14582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908050" y="647184"/>
            <a:ext cx="7542462" cy="4074041"/>
            <a:chOff x="1003300" y="666234"/>
            <a:chExt cx="7542462" cy="4074041"/>
          </a:xfrm>
        </p:grpSpPr>
        <p:grpSp>
          <p:nvGrpSpPr>
            <p:cNvPr id="33" name="Groupe 32"/>
            <p:cNvGrpSpPr/>
            <p:nvPr/>
          </p:nvGrpSpPr>
          <p:grpSpPr>
            <a:xfrm>
              <a:off x="1003300" y="1235075"/>
              <a:ext cx="3257550" cy="3505200"/>
              <a:chOff x="571500" y="1990725"/>
              <a:chExt cx="3257550" cy="3505200"/>
            </a:xfrm>
          </p:grpSpPr>
          <p:pic>
            <p:nvPicPr>
              <p:cNvPr id="27" name="Image 2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000" r="27500" b="48889"/>
              <a:stretch/>
            </p:blipFill>
            <p:spPr>
              <a:xfrm>
                <a:off x="571500" y="1990725"/>
                <a:ext cx="3257550" cy="3505200"/>
              </a:xfrm>
              <a:prstGeom prst="rect">
                <a:avLst/>
              </a:prstGeom>
            </p:spPr>
          </p:pic>
          <p:cxnSp>
            <p:nvCxnSpPr>
              <p:cNvPr id="6" name="Connecteur droit 5"/>
              <p:cNvCxnSpPr/>
              <p:nvPr/>
            </p:nvCxnSpPr>
            <p:spPr>
              <a:xfrm flipV="1">
                <a:off x="1447800" y="3067050"/>
                <a:ext cx="698500" cy="67627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Connecteur droit 6"/>
              <p:cNvCxnSpPr/>
              <p:nvPr/>
            </p:nvCxnSpPr>
            <p:spPr>
              <a:xfrm>
                <a:off x="2135187" y="3054350"/>
                <a:ext cx="676275" cy="66675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/>
              <p:cNvCxnSpPr/>
              <p:nvPr/>
            </p:nvCxnSpPr>
            <p:spPr>
              <a:xfrm flipV="1">
                <a:off x="1447800" y="3720305"/>
                <a:ext cx="1363662" cy="1349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4" name="ZoneTexte 33"/>
            <p:cNvSpPr txBox="1"/>
            <p:nvPr/>
          </p:nvSpPr>
          <p:spPr>
            <a:xfrm>
              <a:off x="1130300" y="1530350"/>
              <a:ext cx="11544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2.797(4) Å</a:t>
              </a: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3054350" y="1530350"/>
              <a:ext cx="11544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2.811(4) Å</a:t>
              </a:r>
            </a:p>
            <a:p>
              <a:endParaRPr lang="en-GB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3292315" y="3568700"/>
              <a:ext cx="11544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4.085(4) Å</a:t>
              </a:r>
            </a:p>
          </p:txBody>
        </p:sp>
        <p:cxnSp>
          <p:nvCxnSpPr>
            <p:cNvPr id="40" name="Connecteur droit avec flèche 39"/>
            <p:cNvCxnSpPr>
              <a:endCxn id="34" idx="2"/>
            </p:cNvCxnSpPr>
            <p:nvPr/>
          </p:nvCxnSpPr>
          <p:spPr>
            <a:xfrm flipH="1" flipV="1">
              <a:off x="1707542" y="1899682"/>
              <a:ext cx="511824" cy="6532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/>
            <p:nvPr/>
          </p:nvCxnSpPr>
          <p:spPr>
            <a:xfrm flipV="1">
              <a:off x="3095665" y="1890158"/>
              <a:ext cx="353992" cy="7593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/>
            <p:cNvCxnSpPr/>
            <p:nvPr/>
          </p:nvCxnSpPr>
          <p:spPr>
            <a:xfrm>
              <a:off x="3032391" y="3048555"/>
              <a:ext cx="506226" cy="5201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ZoneTexte 48"/>
            <p:cNvSpPr txBox="1"/>
            <p:nvPr/>
          </p:nvSpPr>
          <p:spPr>
            <a:xfrm>
              <a:off x="1578400" y="666234"/>
              <a:ext cx="19602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Front view of </a:t>
              </a:r>
              <a:r>
                <a:rPr lang="en-GB" dirty="0" err="1"/>
                <a:t>ddpd</a:t>
              </a:r>
              <a:endParaRPr lang="en-GB" dirty="0"/>
            </a:p>
          </p:txBody>
        </p:sp>
        <p:pic>
          <p:nvPicPr>
            <p:cNvPr id="50" name="Image 4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20" t="49280" r="29733" b="16907"/>
            <a:stretch/>
          </p:blipFill>
          <p:spPr>
            <a:xfrm>
              <a:off x="5025292" y="1216392"/>
              <a:ext cx="3235545" cy="3340938"/>
            </a:xfrm>
            <a:prstGeom prst="rect">
              <a:avLst/>
            </a:prstGeom>
          </p:spPr>
        </p:pic>
        <p:sp>
          <p:nvSpPr>
            <p:cNvPr id="51" name="ZoneTexte 50"/>
            <p:cNvSpPr txBox="1"/>
            <p:nvPr/>
          </p:nvSpPr>
          <p:spPr>
            <a:xfrm>
              <a:off x="5723870" y="666234"/>
              <a:ext cx="18383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Front view of dqp</a:t>
              </a:r>
            </a:p>
          </p:txBody>
        </p:sp>
        <p:cxnSp>
          <p:nvCxnSpPr>
            <p:cNvPr id="52" name="Connecteur droit 51"/>
            <p:cNvCxnSpPr/>
            <p:nvPr/>
          </p:nvCxnSpPr>
          <p:spPr>
            <a:xfrm flipV="1">
              <a:off x="5981700" y="2210587"/>
              <a:ext cx="661365" cy="6246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/>
            <p:nvPr/>
          </p:nvCxnSpPr>
          <p:spPr>
            <a:xfrm>
              <a:off x="6631952" y="2197886"/>
              <a:ext cx="676275" cy="63738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 flipV="1">
              <a:off x="5981700" y="2835275"/>
              <a:ext cx="1326527" cy="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ZoneTexte 58"/>
            <p:cNvSpPr txBox="1"/>
            <p:nvPr/>
          </p:nvSpPr>
          <p:spPr>
            <a:xfrm>
              <a:off x="5071922" y="1371600"/>
              <a:ext cx="11544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2.827(4) Å</a:t>
              </a:r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6995972" y="1371600"/>
              <a:ext cx="11544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2.843(4) Å</a:t>
              </a:r>
            </a:p>
            <a:p>
              <a:endParaRPr lang="en-GB" dirty="0"/>
            </a:p>
          </p:txBody>
        </p:sp>
        <p:sp>
          <p:nvSpPr>
            <p:cNvPr id="61" name="ZoneTexte 60"/>
            <p:cNvSpPr txBox="1"/>
            <p:nvPr/>
          </p:nvSpPr>
          <p:spPr>
            <a:xfrm>
              <a:off x="7391279" y="3409950"/>
              <a:ext cx="11544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4.099(4) Å</a:t>
              </a:r>
            </a:p>
          </p:txBody>
        </p:sp>
        <p:cxnSp>
          <p:nvCxnSpPr>
            <p:cNvPr id="62" name="Connecteur droit avec flèche 61"/>
            <p:cNvCxnSpPr>
              <a:endCxn id="59" idx="2"/>
            </p:cNvCxnSpPr>
            <p:nvPr/>
          </p:nvCxnSpPr>
          <p:spPr>
            <a:xfrm flipH="1" flipV="1">
              <a:off x="5649164" y="1740932"/>
              <a:ext cx="511826" cy="6532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Connecteur droit avec flèche 62"/>
            <p:cNvCxnSpPr/>
            <p:nvPr/>
          </p:nvCxnSpPr>
          <p:spPr>
            <a:xfrm flipV="1">
              <a:off x="7037287" y="1731408"/>
              <a:ext cx="353992" cy="7593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Connecteur droit avec flèche 63"/>
            <p:cNvCxnSpPr/>
            <p:nvPr/>
          </p:nvCxnSpPr>
          <p:spPr>
            <a:xfrm>
              <a:off x="6974013" y="2889805"/>
              <a:ext cx="506226" cy="5201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3825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2848300A-5506-4C82-8273-E8505F59A449}"/>
              </a:ext>
            </a:extLst>
          </p:cNvPr>
          <p:cNvGrpSpPr/>
          <p:nvPr/>
        </p:nvGrpSpPr>
        <p:grpSpPr>
          <a:xfrm>
            <a:off x="1841500" y="958273"/>
            <a:ext cx="5460999" cy="4941454"/>
            <a:chOff x="1841500" y="958273"/>
            <a:chExt cx="5460999" cy="4941454"/>
          </a:xfrm>
        </p:grpSpPr>
        <p:graphicFrame>
          <p:nvGraphicFramePr>
            <p:cNvPr id="4" name="Gráfico 3">
              <a:extLst>
                <a:ext uri="{FF2B5EF4-FFF2-40B4-BE49-F238E27FC236}">
                  <a16:creationId xmlns:a16="http://schemas.microsoft.com/office/drawing/2014/main" id="{019AB5B0-D2E8-44A9-A986-9D82E4B94E6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67938958"/>
                </p:ext>
              </p:extLst>
            </p:nvPr>
          </p:nvGraphicFramePr>
          <p:xfrm>
            <a:off x="1841500" y="958273"/>
            <a:ext cx="5460999" cy="49414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ZoneTexte 9">
              <a:extLst>
                <a:ext uri="{FF2B5EF4-FFF2-40B4-BE49-F238E27FC236}">
                  <a16:creationId xmlns:a16="http://schemas.microsoft.com/office/drawing/2014/main" id="{85BAD7CF-8873-429A-AB62-C535CD28FF55}"/>
                </a:ext>
              </a:extLst>
            </p:cNvPr>
            <p:cNvSpPr txBox="1"/>
            <p:nvPr/>
          </p:nvSpPr>
          <p:spPr>
            <a:xfrm>
              <a:off x="4657888" y="1229021"/>
              <a:ext cx="22909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[Cr(dqp)(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ddpd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)]</a:t>
              </a:r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4925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FC9065A8-0393-491D-9906-131303CE6728}"/>
              </a:ext>
            </a:extLst>
          </p:cNvPr>
          <p:cNvGrpSpPr/>
          <p:nvPr/>
        </p:nvGrpSpPr>
        <p:grpSpPr>
          <a:xfrm>
            <a:off x="2236378" y="679140"/>
            <a:ext cx="5789412" cy="4941454"/>
            <a:chOff x="2236378" y="679140"/>
            <a:chExt cx="5789412" cy="4941454"/>
          </a:xfrm>
        </p:grpSpPr>
        <p:graphicFrame>
          <p:nvGraphicFramePr>
            <p:cNvPr id="4" name="Gráfico 3">
              <a:extLst>
                <a:ext uri="{FF2B5EF4-FFF2-40B4-BE49-F238E27FC236}">
                  <a16:creationId xmlns:a16="http://schemas.microsoft.com/office/drawing/2014/main" id="{720355E0-CD4A-42D6-BB96-115608E064D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1590160"/>
                </p:ext>
              </p:extLst>
            </p:nvPr>
          </p:nvGraphicFramePr>
          <p:xfrm>
            <a:off x="2236378" y="679140"/>
            <a:ext cx="5612221" cy="49414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ZoneTexte 9">
              <a:extLst>
                <a:ext uri="{FF2B5EF4-FFF2-40B4-BE49-F238E27FC236}">
                  <a16:creationId xmlns:a16="http://schemas.microsoft.com/office/drawing/2014/main" id="{ED793BDB-CDEE-41DF-AA55-256BF9ECA4CF}"/>
                </a:ext>
              </a:extLst>
            </p:cNvPr>
            <p:cNvSpPr txBox="1"/>
            <p:nvPr/>
          </p:nvSpPr>
          <p:spPr>
            <a:xfrm>
              <a:off x="5804438" y="1241674"/>
              <a:ext cx="2206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Absorption</a:t>
              </a:r>
              <a:endParaRPr lang="fr-CH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Connecteur droit 31">
              <a:extLst>
                <a:ext uri="{FF2B5EF4-FFF2-40B4-BE49-F238E27FC236}">
                  <a16:creationId xmlns:a16="http://schemas.microsoft.com/office/drawing/2014/main" id="{7BE1D9E9-2E4A-47E7-B20B-19A022276A6A}"/>
                </a:ext>
              </a:extLst>
            </p:cNvPr>
            <p:cNvCxnSpPr>
              <a:cxnSpLocks/>
            </p:cNvCxnSpPr>
            <p:nvPr/>
          </p:nvCxnSpPr>
          <p:spPr>
            <a:xfrm>
              <a:off x="5492207" y="1451740"/>
              <a:ext cx="312231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31">
              <a:extLst>
                <a:ext uri="{FF2B5EF4-FFF2-40B4-BE49-F238E27FC236}">
                  <a16:creationId xmlns:a16="http://schemas.microsoft.com/office/drawing/2014/main" id="{73761255-481B-4E33-B693-247B7D721B9F}"/>
                </a:ext>
              </a:extLst>
            </p:cNvPr>
            <p:cNvCxnSpPr>
              <a:cxnSpLocks/>
            </p:cNvCxnSpPr>
            <p:nvPr/>
          </p:nvCxnSpPr>
          <p:spPr>
            <a:xfrm>
              <a:off x="5492207" y="1736220"/>
              <a:ext cx="31223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9">
              <a:extLst>
                <a:ext uri="{FF2B5EF4-FFF2-40B4-BE49-F238E27FC236}">
                  <a16:creationId xmlns:a16="http://schemas.microsoft.com/office/drawing/2014/main" id="{A11CC888-3598-46B8-9BBC-35D8B7529267}"/>
                </a:ext>
              </a:extLst>
            </p:cNvPr>
            <p:cNvSpPr txBox="1"/>
            <p:nvPr/>
          </p:nvSpPr>
          <p:spPr>
            <a:xfrm>
              <a:off x="5819423" y="1530083"/>
              <a:ext cx="2206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fr-CH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752 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ZoneTexte 9">
              <a:extLst>
                <a:ext uri="{FF2B5EF4-FFF2-40B4-BE49-F238E27FC236}">
                  <a16:creationId xmlns:a16="http://schemas.microsoft.com/office/drawing/2014/main" id="{192C4D82-B645-4134-8391-0E60A261E99A}"/>
                </a:ext>
              </a:extLst>
            </p:cNvPr>
            <p:cNvSpPr txBox="1"/>
            <p:nvPr/>
          </p:nvSpPr>
          <p:spPr>
            <a:xfrm>
              <a:off x="5219511" y="868074"/>
              <a:ext cx="2193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[Cr(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dqp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)(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dqpOMe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)]</a:t>
              </a:r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1350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0167071"/>
              </p:ext>
            </p:extLst>
          </p:nvPr>
        </p:nvGraphicFramePr>
        <p:xfrm>
          <a:off x="1006194" y="193534"/>
          <a:ext cx="7375806" cy="6219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4365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2782ECF8-AF04-4993-A244-1B2B5AD6DEE4}"/>
              </a:ext>
            </a:extLst>
          </p:cNvPr>
          <p:cNvGrpSpPr/>
          <p:nvPr/>
        </p:nvGrpSpPr>
        <p:grpSpPr>
          <a:xfrm>
            <a:off x="265083" y="135659"/>
            <a:ext cx="7943273" cy="6586681"/>
            <a:chOff x="265083" y="135659"/>
            <a:chExt cx="7943273" cy="6586681"/>
          </a:xfrm>
        </p:grpSpPr>
        <p:graphicFrame>
          <p:nvGraphicFramePr>
            <p:cNvPr id="4" name="Gráfico 3">
              <a:extLst>
                <a:ext uri="{FF2B5EF4-FFF2-40B4-BE49-F238E27FC236}">
                  <a16:creationId xmlns:a16="http://schemas.microsoft.com/office/drawing/2014/main" id="{56808E83-1E68-4EAF-8678-DA2FE0F304E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77632451"/>
                </p:ext>
              </p:extLst>
            </p:nvPr>
          </p:nvGraphicFramePr>
          <p:xfrm>
            <a:off x="265083" y="135659"/>
            <a:ext cx="7943273" cy="65866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5" name="Gráfico 4">
              <a:extLst>
                <a:ext uri="{FF2B5EF4-FFF2-40B4-BE49-F238E27FC236}">
                  <a16:creationId xmlns:a16="http://schemas.microsoft.com/office/drawing/2014/main" id="{A44A50C8-B884-4EBE-A1C5-B8612CF1221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01709348"/>
                </p:ext>
              </p:extLst>
            </p:nvPr>
          </p:nvGraphicFramePr>
          <p:xfrm>
            <a:off x="1331884" y="447040"/>
            <a:ext cx="3544916" cy="32308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ZoneTexte 9">
              <a:extLst>
                <a:ext uri="{FF2B5EF4-FFF2-40B4-BE49-F238E27FC236}">
                  <a16:creationId xmlns:a16="http://schemas.microsoft.com/office/drawing/2014/main" id="{8C7B790F-E752-4ACF-AAB0-8F6AA774FED5}"/>
                </a:ext>
              </a:extLst>
            </p:cNvPr>
            <p:cNvSpPr txBox="1"/>
            <p:nvPr/>
          </p:nvSpPr>
          <p:spPr>
            <a:xfrm>
              <a:off x="1937917" y="763387"/>
              <a:ext cx="2193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[Cr(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dqp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)(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dqpOMe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)]</a:t>
              </a:r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3+</a:t>
              </a:r>
            </a:p>
          </p:txBody>
        </p:sp>
        <p:sp>
          <p:nvSpPr>
            <p:cNvPr id="7" name="ZoneTexte 9">
              <a:extLst>
                <a:ext uri="{FF2B5EF4-FFF2-40B4-BE49-F238E27FC236}">
                  <a16:creationId xmlns:a16="http://schemas.microsoft.com/office/drawing/2014/main" id="{9A8CC216-A865-47E2-A699-65A2F43DB2E6}"/>
                </a:ext>
              </a:extLst>
            </p:cNvPr>
            <p:cNvSpPr txBox="1"/>
            <p:nvPr/>
          </p:nvSpPr>
          <p:spPr>
            <a:xfrm>
              <a:off x="1963794" y="1061251"/>
              <a:ext cx="22909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[Cr(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ddpd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)(</a:t>
              </a:r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dqp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)]</a:t>
              </a:r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3+</a:t>
              </a:r>
            </a:p>
          </p:txBody>
        </p:sp>
        <p:cxnSp>
          <p:nvCxnSpPr>
            <p:cNvPr id="8" name="Connecteur droit 8">
              <a:extLst>
                <a:ext uri="{FF2B5EF4-FFF2-40B4-BE49-F238E27FC236}">
                  <a16:creationId xmlns:a16="http://schemas.microsoft.com/office/drawing/2014/main" id="{B868FF04-9C9F-4690-98F8-AEA8B45DA622}"/>
                </a:ext>
              </a:extLst>
            </p:cNvPr>
            <p:cNvCxnSpPr/>
            <p:nvPr/>
          </p:nvCxnSpPr>
          <p:spPr>
            <a:xfrm>
              <a:off x="1832051" y="977546"/>
              <a:ext cx="115890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9">
              <a:extLst>
                <a:ext uri="{FF2B5EF4-FFF2-40B4-BE49-F238E27FC236}">
                  <a16:creationId xmlns:a16="http://schemas.microsoft.com/office/drawing/2014/main" id="{3310F51C-D28D-40E2-81D4-A87F5C569366}"/>
                </a:ext>
              </a:extLst>
            </p:cNvPr>
            <p:cNvCxnSpPr/>
            <p:nvPr/>
          </p:nvCxnSpPr>
          <p:spPr>
            <a:xfrm>
              <a:off x="1832051" y="1288844"/>
              <a:ext cx="11589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99987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">
            <a:extLst>
              <a:ext uri="{FF2B5EF4-FFF2-40B4-BE49-F238E27FC236}">
                <a16:creationId xmlns:a16="http://schemas.microsoft.com/office/drawing/2014/main" id="{F30F7F48-2010-40EF-9082-CBA06B2E129A}"/>
              </a:ext>
            </a:extLst>
          </p:cNvPr>
          <p:cNvSpPr txBox="1"/>
          <p:nvPr/>
        </p:nvSpPr>
        <p:spPr>
          <a:xfrm>
            <a:off x="-14691422" y="-4531033"/>
            <a:ext cx="39336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-N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2.069(4) Å</a:t>
            </a:r>
            <a:endParaRPr lang="en-US" sz="4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39">
            <a:extLst>
              <a:ext uri="{FF2B5EF4-FFF2-40B4-BE49-F238E27FC236}">
                <a16:creationId xmlns:a16="http://schemas.microsoft.com/office/drawing/2014/main" id="{FD9AD2FA-7B76-4F5B-9302-DCD92DF66116}"/>
              </a:ext>
            </a:extLst>
          </p:cNvPr>
          <p:cNvSpPr txBox="1"/>
          <p:nvPr/>
        </p:nvSpPr>
        <p:spPr>
          <a:xfrm>
            <a:off x="-10776182" y="-4528173"/>
            <a:ext cx="3752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-Cl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2.33(1) Å</a:t>
            </a:r>
            <a:endParaRPr lang="en-US" sz="4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4030663" y="-3390900"/>
            <a:ext cx="18157952" cy="14655551"/>
            <a:chOff x="-4030663" y="-3390900"/>
            <a:chExt cx="18157952" cy="14655551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81" t="24550" r="33280" b="26138"/>
            <a:stretch/>
          </p:blipFill>
          <p:spPr>
            <a:xfrm>
              <a:off x="2109586" y="-3390900"/>
              <a:ext cx="3474946" cy="5124444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-4030663" y="-2804553"/>
              <a:ext cx="18157952" cy="14069204"/>
              <a:chOff x="-4030663" y="-2804553"/>
              <a:chExt cx="18157952" cy="14069204"/>
            </a:xfrm>
          </p:grpSpPr>
          <p:pic>
            <p:nvPicPr>
              <p:cNvPr id="5" name="Imagen 4" descr="Imagen que contiene flor, tabla&#10;&#10;Descripción generada automáticamente">
                <a:extLst>
                  <a:ext uri="{FF2B5EF4-FFF2-40B4-BE49-F238E27FC236}">
                    <a16:creationId xmlns:a16="http://schemas.microsoft.com/office/drawing/2014/main" id="{1DDBE9F2-0277-4997-AEDD-AC147D6115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607" t="4255" r="46318" b="66148"/>
              <a:stretch/>
            </p:blipFill>
            <p:spPr>
              <a:xfrm>
                <a:off x="-3773058" y="4479629"/>
                <a:ext cx="5383169" cy="4967343"/>
              </a:xfrm>
              <a:prstGeom prst="rect">
                <a:avLst/>
              </a:prstGeom>
            </p:spPr>
          </p:pic>
          <p:pic>
            <p:nvPicPr>
              <p:cNvPr id="52" name="Imagen 51" descr="Imagen que contiene objeto, panal&#10;&#10;Descripción generada automáticamente">
                <a:extLst>
                  <a:ext uri="{FF2B5EF4-FFF2-40B4-BE49-F238E27FC236}">
                    <a16:creationId xmlns:a16="http://schemas.microsoft.com/office/drawing/2014/main" id="{F5B81788-7860-4E3E-8657-DCF7DC5FA9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414" t="19836" r="22581" b="10438"/>
              <a:stretch/>
            </p:blipFill>
            <p:spPr>
              <a:xfrm>
                <a:off x="8584262" y="4296229"/>
                <a:ext cx="4979047" cy="5690948"/>
              </a:xfrm>
              <a:prstGeom prst="rect">
                <a:avLst/>
              </a:prstGeom>
            </p:spPr>
          </p:pic>
          <p:sp>
            <p:nvSpPr>
              <p:cNvPr id="47" name="Rectangle 45">
                <a:extLst>
                  <a:ext uri="{FF2B5EF4-FFF2-40B4-BE49-F238E27FC236}">
                    <a16:creationId xmlns:a16="http://schemas.microsoft.com/office/drawing/2014/main" id="{5427FB78-F995-468E-93A3-EFDB2D197756}"/>
                  </a:ext>
                </a:extLst>
              </p:cNvPr>
              <p:cNvSpPr/>
              <p:nvPr/>
            </p:nvSpPr>
            <p:spPr>
              <a:xfrm>
                <a:off x="2907757" y="10155308"/>
                <a:ext cx="4570482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[Cr(</a:t>
                </a:r>
                <a:r>
                  <a:rPr lang="fr-CH" sz="4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ddpd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fr-CH" sz="4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)]</a:t>
                </a:r>
                <a:r>
                  <a:rPr lang="fr-CH" sz="4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 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fr-CH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fr-CH" sz="4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Rectangle 45">
                <a:extLst>
                  <a:ext uri="{FF2B5EF4-FFF2-40B4-BE49-F238E27FC236}">
                    <a16:creationId xmlns:a16="http://schemas.microsoft.com/office/drawing/2014/main" id="{60FE3C78-978B-456D-BA54-2ACF37251275}"/>
                  </a:ext>
                </a:extLst>
              </p:cNvPr>
              <p:cNvSpPr/>
              <p:nvPr/>
            </p:nvSpPr>
            <p:spPr>
              <a:xfrm>
                <a:off x="8672088" y="10146396"/>
                <a:ext cx="5368777" cy="11182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[Cr(dqp)(</a:t>
                </a:r>
                <a:r>
                  <a:rPr lang="fr-CH" sz="4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dqpOMe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)]</a:t>
                </a:r>
                <a:r>
                  <a:rPr lang="fr-CH" sz="4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 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fr-CH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endParaRPr lang="fr-CH" sz="40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ZoneTexte 16">
                <a:extLst>
                  <a:ext uri="{FF2B5EF4-FFF2-40B4-BE49-F238E27FC236}">
                    <a16:creationId xmlns:a16="http://schemas.microsoft.com/office/drawing/2014/main" id="{3AD3B3F3-AE10-4413-9271-64796ECF0242}"/>
                  </a:ext>
                </a:extLst>
              </p:cNvPr>
              <p:cNvSpPr txBox="1"/>
              <p:nvPr/>
            </p:nvSpPr>
            <p:spPr>
              <a:xfrm>
                <a:off x="5267972" y="-1653993"/>
                <a:ext cx="221086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AgSO</a:t>
                </a:r>
                <a:r>
                  <a:rPr lang="fr-CH" sz="3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fr-CH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CF</a:t>
                </a:r>
                <a:r>
                  <a:rPr lang="fr-CH" sz="3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</a:p>
            </p:txBody>
          </p:sp>
          <p:sp>
            <p:nvSpPr>
              <p:cNvPr id="13" name="Rectangle 45">
                <a:extLst>
                  <a:ext uri="{FF2B5EF4-FFF2-40B4-BE49-F238E27FC236}">
                    <a16:creationId xmlns:a16="http://schemas.microsoft.com/office/drawing/2014/main" id="{F72E71CC-B52D-4FAD-8E05-874A2CFE18E3}"/>
                  </a:ext>
                </a:extLst>
              </p:cNvPr>
              <p:cNvSpPr/>
              <p:nvPr/>
            </p:nvSpPr>
            <p:spPr>
              <a:xfrm>
                <a:off x="2504647" y="1301775"/>
                <a:ext cx="2808782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[Cr(</a:t>
                </a:r>
                <a:r>
                  <a:rPr lang="fr-CH" sz="4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)Cl</a:t>
                </a:r>
                <a:r>
                  <a:rPr lang="fr-CH" sz="4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endParaRPr lang="fr-CH" sz="40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6" name="Connecteur droit avec flèche 10">
                <a:extLst>
                  <a:ext uri="{FF2B5EF4-FFF2-40B4-BE49-F238E27FC236}">
                    <a16:creationId xmlns:a16="http://schemas.microsoft.com/office/drawing/2014/main" id="{AF46B0E0-5067-404F-9A90-844527F9D879}"/>
                  </a:ext>
                </a:extLst>
              </p:cNvPr>
              <p:cNvCxnSpPr/>
              <p:nvPr/>
            </p:nvCxnSpPr>
            <p:spPr>
              <a:xfrm>
                <a:off x="5340974" y="-804528"/>
                <a:ext cx="2160000" cy="0"/>
              </a:xfrm>
              <a:prstGeom prst="straightConnector1">
                <a:avLst/>
              </a:prstGeom>
              <a:ln w="50800">
                <a:tailEnd type="stealth" w="lg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Double Bracket 31">
                <a:extLst>
                  <a:ext uri="{FF2B5EF4-FFF2-40B4-BE49-F238E27FC236}">
                    <a16:creationId xmlns:a16="http://schemas.microsoft.com/office/drawing/2014/main" id="{C73EF41D-EA13-42FB-AEDF-CA7FA5F1C85A}"/>
                  </a:ext>
                </a:extLst>
              </p:cNvPr>
              <p:cNvSpPr/>
              <p:nvPr/>
            </p:nvSpPr>
            <p:spPr>
              <a:xfrm>
                <a:off x="7652999" y="-2804553"/>
                <a:ext cx="4198084" cy="3972641"/>
              </a:xfrm>
              <a:prstGeom prst="bracketPair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4000"/>
              </a:p>
            </p:txBody>
          </p:sp>
          <p:graphicFrame>
            <p:nvGraphicFramePr>
              <p:cNvPr id="23" name="Objeto 22">
                <a:extLst>
                  <a:ext uri="{FF2B5EF4-FFF2-40B4-BE49-F238E27FC236}">
                    <a16:creationId xmlns:a16="http://schemas.microsoft.com/office/drawing/2014/main" id="{6CBE15CC-AB4B-4937-94A7-0FDB78D708E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3132336"/>
                  </p:ext>
                </p:extLst>
              </p:nvPr>
            </p:nvGraphicFramePr>
            <p:xfrm>
              <a:off x="7799388" y="-2614035"/>
              <a:ext cx="4032250" cy="375285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40" name="CS ChemDraw Drawing" r:id="rId6" imgW="1528103" imgH="1423035" progId="ChemDraw.Document.6.0">
                      <p:embed/>
                    </p:oleObj>
                  </mc:Choice>
                  <mc:Fallback>
                    <p:oleObj name="CS ChemDraw Drawing" r:id="rId6" imgW="1528103" imgH="1423035" progId="ChemDraw.Document.6.0">
                      <p:embed/>
                      <p:pic>
                        <p:nvPicPr>
                          <p:cNvPr id="23" name="Objeto 22">
                            <a:extLst>
                              <a:ext uri="{FF2B5EF4-FFF2-40B4-BE49-F238E27FC236}">
                                <a16:creationId xmlns:a16="http://schemas.microsoft.com/office/drawing/2014/main" id="{6CBE15CC-AB4B-4937-94A7-0FDB78D708E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7799388" y="-2614035"/>
                            <a:ext cx="4032250" cy="375285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4" name="ZoneTexte 16">
                <a:extLst>
                  <a:ext uri="{FF2B5EF4-FFF2-40B4-BE49-F238E27FC236}">
                    <a16:creationId xmlns:a16="http://schemas.microsoft.com/office/drawing/2014/main" id="{A226ECCE-320A-476D-8995-61253E5CAA2E}"/>
                  </a:ext>
                </a:extLst>
              </p:cNvPr>
              <p:cNvSpPr txBox="1"/>
              <p:nvPr/>
            </p:nvSpPr>
            <p:spPr>
              <a:xfrm>
                <a:off x="11805627" y="-1126581"/>
                <a:ext cx="232166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+ 3 </a:t>
                </a:r>
                <a:r>
                  <a:rPr lang="fr-CH" sz="3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AgCl</a:t>
                </a:r>
                <a:r>
                  <a:rPr lang="fr-CH" sz="3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(s)</a:t>
                </a:r>
              </a:p>
            </p:txBody>
          </p:sp>
          <p:sp>
            <p:nvSpPr>
              <p:cNvPr id="26" name="ZoneTexte 16">
                <a:extLst>
                  <a:ext uri="{FF2B5EF4-FFF2-40B4-BE49-F238E27FC236}">
                    <a16:creationId xmlns:a16="http://schemas.microsoft.com/office/drawing/2014/main" id="{2CBAE153-8A94-4615-ABA3-B40EF0784CEB}"/>
                  </a:ext>
                </a:extLst>
              </p:cNvPr>
              <p:cNvSpPr txBox="1"/>
              <p:nvPr/>
            </p:nvSpPr>
            <p:spPr>
              <a:xfrm>
                <a:off x="5310611" y="-726398"/>
                <a:ext cx="21255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MW </a:t>
                </a:r>
                <a:r>
                  <a:rPr lang="fr-CH" sz="3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irrad</a:t>
                </a:r>
                <a:r>
                  <a:rPr lang="fr-CH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fr-CH" sz="3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9" name="Conector recto 18">
                <a:extLst>
                  <a:ext uri="{FF2B5EF4-FFF2-40B4-BE49-F238E27FC236}">
                    <a16:creationId xmlns:a16="http://schemas.microsoft.com/office/drawing/2014/main" id="{D3DDF293-9496-493A-936E-392A1C801F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738873" y="1476375"/>
                <a:ext cx="7786" cy="1568478"/>
              </a:xfrm>
              <a:prstGeom prst="line">
                <a:avLst/>
              </a:prstGeom>
              <a:ln w="476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Conector recto 29">
                <a:extLst>
                  <a:ext uri="{FF2B5EF4-FFF2-40B4-BE49-F238E27FC236}">
                    <a16:creationId xmlns:a16="http://schemas.microsoft.com/office/drawing/2014/main" id="{8810CC0F-70D9-4942-AAAE-30FDBB36AB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1104472" y="3009142"/>
                <a:ext cx="11824295" cy="13074"/>
              </a:xfrm>
              <a:prstGeom prst="line">
                <a:avLst/>
              </a:prstGeom>
              <a:ln w="508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avec flèche 10">
                <a:extLst>
                  <a:ext uri="{FF2B5EF4-FFF2-40B4-BE49-F238E27FC236}">
                    <a16:creationId xmlns:a16="http://schemas.microsoft.com/office/drawing/2014/main" id="{0DD4FB12-4ED7-4B06-90A1-1982504046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081473" y="3022216"/>
                <a:ext cx="0" cy="960811"/>
              </a:xfrm>
              <a:prstGeom prst="straightConnector1">
                <a:avLst/>
              </a:prstGeom>
              <a:ln w="50800">
                <a:tailEnd type="stealth" w="lg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avec flèche 10">
                <a:extLst>
                  <a:ext uri="{FF2B5EF4-FFF2-40B4-BE49-F238E27FC236}">
                    <a16:creationId xmlns:a16="http://schemas.microsoft.com/office/drawing/2014/main" id="{4154F7C0-8563-408D-BFF4-BA7EEE9968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747942" y="3012691"/>
                <a:ext cx="0" cy="960811"/>
              </a:xfrm>
              <a:prstGeom prst="straightConnector1">
                <a:avLst/>
              </a:prstGeom>
              <a:ln w="50800">
                <a:tailEnd type="stealth" w="lg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avec flèche 10">
                <a:extLst>
                  <a:ext uri="{FF2B5EF4-FFF2-40B4-BE49-F238E27FC236}">
                    <a16:creationId xmlns:a16="http://schemas.microsoft.com/office/drawing/2014/main" id="{628E662E-6226-459D-AC15-B7F143FA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42570" y="3014373"/>
                <a:ext cx="0" cy="960811"/>
              </a:xfrm>
              <a:prstGeom prst="straightConnector1">
                <a:avLst/>
              </a:prstGeom>
              <a:ln w="50800">
                <a:tailEnd type="stealth" w="lg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ZoneTexte 16">
                <a:extLst>
                  <a:ext uri="{FF2B5EF4-FFF2-40B4-BE49-F238E27FC236}">
                    <a16:creationId xmlns:a16="http://schemas.microsoft.com/office/drawing/2014/main" id="{09AB9B80-6E2B-45B0-A699-8BA199F8D133}"/>
                  </a:ext>
                </a:extLst>
              </p:cNvPr>
              <p:cNvSpPr txBox="1"/>
              <p:nvPr/>
            </p:nvSpPr>
            <p:spPr>
              <a:xfrm>
                <a:off x="8337233" y="1470797"/>
                <a:ext cx="234262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MW </a:t>
                </a:r>
                <a:r>
                  <a:rPr lang="fr-CH" sz="4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irrad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fr-CH" sz="40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ZoneTexte 16">
                <a:extLst>
                  <a:ext uri="{FF2B5EF4-FFF2-40B4-BE49-F238E27FC236}">
                    <a16:creationId xmlns:a16="http://schemas.microsoft.com/office/drawing/2014/main" id="{92191131-9C5F-494A-A341-CC21705359FB}"/>
                  </a:ext>
                </a:extLst>
              </p:cNvPr>
              <p:cNvSpPr txBox="1"/>
              <p:nvPr/>
            </p:nvSpPr>
            <p:spPr>
              <a:xfrm>
                <a:off x="10938800" y="1470797"/>
                <a:ext cx="177965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fr-CH" sz="4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CN</a:t>
                </a:r>
              </a:p>
            </p:txBody>
          </p:sp>
          <p:sp>
            <p:nvSpPr>
              <p:cNvPr id="40" name="ZoneTexte 16">
                <a:extLst>
                  <a:ext uri="{FF2B5EF4-FFF2-40B4-BE49-F238E27FC236}">
                    <a16:creationId xmlns:a16="http://schemas.microsoft.com/office/drawing/2014/main" id="{4E3FD2A2-040A-4972-B8AD-AF3A3DA4A742}"/>
                  </a:ext>
                </a:extLst>
              </p:cNvPr>
              <p:cNvSpPr txBox="1"/>
              <p:nvPr/>
            </p:nvSpPr>
            <p:spPr>
              <a:xfrm>
                <a:off x="-2233140" y="3085801"/>
                <a:ext cx="84029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4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tpy</a:t>
                </a:r>
                <a:endParaRPr lang="fr-CH" sz="4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ZoneTexte 16">
                <a:extLst>
                  <a:ext uri="{FF2B5EF4-FFF2-40B4-BE49-F238E27FC236}">
                    <a16:creationId xmlns:a16="http://schemas.microsoft.com/office/drawing/2014/main" id="{20F6333D-1FF8-49FE-AD4F-EF5164955403}"/>
                  </a:ext>
                </a:extLst>
              </p:cNvPr>
              <p:cNvSpPr txBox="1"/>
              <p:nvPr/>
            </p:nvSpPr>
            <p:spPr>
              <a:xfrm>
                <a:off x="3335378" y="3141219"/>
                <a:ext cx="121058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4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ddpd</a:t>
                </a:r>
                <a:endParaRPr lang="fr-CH" sz="4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ZoneTexte 16">
                <a:extLst>
                  <a:ext uri="{FF2B5EF4-FFF2-40B4-BE49-F238E27FC236}">
                    <a16:creationId xmlns:a16="http://schemas.microsoft.com/office/drawing/2014/main" id="{BE6323EB-9EBF-4A47-AD3B-1DD9A0D98400}"/>
                  </a:ext>
                </a:extLst>
              </p:cNvPr>
              <p:cNvSpPr txBox="1"/>
              <p:nvPr/>
            </p:nvSpPr>
            <p:spPr>
              <a:xfrm>
                <a:off x="8520967" y="3141219"/>
                <a:ext cx="200888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4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dqpOMe</a:t>
                </a:r>
                <a:endParaRPr lang="fr-CH" sz="4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Rectangle 45">
                <a:extLst>
                  <a:ext uri="{FF2B5EF4-FFF2-40B4-BE49-F238E27FC236}">
                    <a16:creationId xmlns:a16="http://schemas.microsoft.com/office/drawing/2014/main" id="{7AE11289-970F-4D69-B510-AD671EB44898}"/>
                  </a:ext>
                </a:extLst>
              </p:cNvPr>
              <p:cNvSpPr/>
              <p:nvPr/>
            </p:nvSpPr>
            <p:spPr>
              <a:xfrm>
                <a:off x="-2920973" y="10146396"/>
                <a:ext cx="4243469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[Cr(dqp)(</a:t>
                </a:r>
                <a:r>
                  <a:rPr lang="fr-CH" sz="4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tpy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)]</a:t>
                </a:r>
                <a:r>
                  <a:rPr lang="fr-CH" sz="4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fr-CH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fr-CH" sz="4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ZoneTexte 6">
                <a:extLst>
                  <a:ext uri="{FF2B5EF4-FFF2-40B4-BE49-F238E27FC236}">
                    <a16:creationId xmlns:a16="http://schemas.microsoft.com/office/drawing/2014/main" id="{4E94E9FE-7BD2-4A64-A95E-4954518B7287}"/>
                  </a:ext>
                </a:extLst>
              </p:cNvPr>
              <p:cNvSpPr txBox="1"/>
              <p:nvPr/>
            </p:nvSpPr>
            <p:spPr>
              <a:xfrm>
                <a:off x="-2686796" y="-1123541"/>
                <a:ext cx="29915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CrCl</a:t>
                </a:r>
                <a:r>
                  <a:rPr lang="fr-CH" sz="3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fr-CH" sz="3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(THF)</a:t>
                </a:r>
                <a:r>
                  <a:rPr lang="fr-CH" sz="3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3</a:t>
                </a:r>
                <a:endParaRPr lang="fr-CH" sz="3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aphicFrame>
            <p:nvGraphicFramePr>
              <p:cNvPr id="2" name="Objeto 1">
                <a:extLst>
                  <a:ext uri="{FF2B5EF4-FFF2-40B4-BE49-F238E27FC236}">
                    <a16:creationId xmlns:a16="http://schemas.microsoft.com/office/drawing/2014/main" id="{FD89F738-16B4-416A-AB74-B6385ABC08F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66261345"/>
                  </p:ext>
                </p:extLst>
              </p:nvPr>
            </p:nvGraphicFramePr>
            <p:xfrm>
              <a:off x="-4030663" y="-2687638"/>
              <a:ext cx="2409825" cy="38338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41" name="CS ChemDraw Drawing" r:id="rId8" imgW="894354" imgH="1423035" progId="ChemDraw.Document.6.0">
                      <p:embed/>
                    </p:oleObj>
                  </mc:Choice>
                  <mc:Fallback>
                    <p:oleObj name="CS ChemDraw Drawing" r:id="rId8" imgW="894354" imgH="1423035" progId="ChemDraw.Document.6.0">
                      <p:embed/>
                      <p:pic>
                        <p:nvPicPr>
                          <p:cNvPr id="2" name="Objeto 1">
                            <a:extLst>
                              <a:ext uri="{FF2B5EF4-FFF2-40B4-BE49-F238E27FC236}">
                                <a16:creationId xmlns:a16="http://schemas.microsoft.com/office/drawing/2014/main" id="{FD89F738-16B4-416A-AB74-B6385ABC08F5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-4030663" y="-2687638"/>
                            <a:ext cx="2409825" cy="38338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7" name="ZoneTexte 6">
                <a:extLst>
                  <a:ext uri="{FF2B5EF4-FFF2-40B4-BE49-F238E27FC236}">
                    <a16:creationId xmlns:a16="http://schemas.microsoft.com/office/drawing/2014/main" id="{DB650440-5AF8-4E1D-BD73-93B587FECEBE}"/>
                  </a:ext>
                </a:extLst>
              </p:cNvPr>
              <p:cNvSpPr txBox="1"/>
              <p:nvPr/>
            </p:nvSpPr>
            <p:spPr>
              <a:xfrm>
                <a:off x="-2984076" y="1301775"/>
                <a:ext cx="95410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4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endParaRPr lang="fr-CH" sz="4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ZoneTexte 16">
                <a:extLst>
                  <a:ext uri="{FF2B5EF4-FFF2-40B4-BE49-F238E27FC236}">
                    <a16:creationId xmlns:a16="http://schemas.microsoft.com/office/drawing/2014/main" id="{4A9AEA8E-0F88-42D8-A400-FAE851E766A1}"/>
                  </a:ext>
                </a:extLst>
              </p:cNvPr>
              <p:cNvSpPr txBox="1"/>
              <p:nvPr/>
            </p:nvSpPr>
            <p:spPr>
              <a:xfrm>
                <a:off x="450306" y="-1615537"/>
                <a:ext cx="126188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3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EtOH</a:t>
                </a:r>
                <a:endParaRPr lang="fr-CH" sz="3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6" name="Connecteur droit avec flèche 10">
                <a:extLst>
                  <a:ext uri="{FF2B5EF4-FFF2-40B4-BE49-F238E27FC236}">
                    <a16:creationId xmlns:a16="http://schemas.microsoft.com/office/drawing/2014/main" id="{E6F6DE6D-C9AA-4993-8DC2-33A2BE489941}"/>
                  </a:ext>
                </a:extLst>
              </p:cNvPr>
              <p:cNvCxnSpPr/>
              <p:nvPr/>
            </p:nvCxnSpPr>
            <p:spPr>
              <a:xfrm>
                <a:off x="270490" y="-766072"/>
                <a:ext cx="1941334" cy="0"/>
              </a:xfrm>
              <a:prstGeom prst="straightConnector1">
                <a:avLst/>
              </a:prstGeom>
              <a:ln w="50800">
                <a:tailEnd type="stealth" w="lg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" name="ZoneTexte 16">
                <a:extLst>
                  <a:ext uri="{FF2B5EF4-FFF2-40B4-BE49-F238E27FC236}">
                    <a16:creationId xmlns:a16="http://schemas.microsoft.com/office/drawing/2014/main" id="{762E4564-5265-412D-ABBC-C4734747CE2F}"/>
                  </a:ext>
                </a:extLst>
              </p:cNvPr>
              <p:cNvSpPr txBox="1"/>
              <p:nvPr/>
            </p:nvSpPr>
            <p:spPr>
              <a:xfrm>
                <a:off x="73873" y="-687942"/>
                <a:ext cx="21255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MW </a:t>
                </a:r>
                <a:r>
                  <a:rPr lang="fr-CH" sz="3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irrad</a:t>
                </a:r>
                <a:r>
                  <a:rPr lang="fr-CH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fr-CH" sz="3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ZoneTexte 16">
                <a:extLst>
                  <a:ext uri="{FF2B5EF4-FFF2-40B4-BE49-F238E27FC236}">
                    <a16:creationId xmlns:a16="http://schemas.microsoft.com/office/drawing/2014/main" id="{C2452A60-241A-4592-BF15-0B2505F33543}"/>
                  </a:ext>
                </a:extLst>
              </p:cNvPr>
              <p:cNvSpPr txBox="1"/>
              <p:nvPr/>
            </p:nvSpPr>
            <p:spPr>
              <a:xfrm>
                <a:off x="-1019045" y="3141219"/>
                <a:ext cx="112562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40%</a:t>
                </a:r>
              </a:p>
            </p:txBody>
          </p:sp>
          <p:sp>
            <p:nvSpPr>
              <p:cNvPr id="50" name="ZoneTexte 16">
                <a:extLst>
                  <a:ext uri="{FF2B5EF4-FFF2-40B4-BE49-F238E27FC236}">
                    <a16:creationId xmlns:a16="http://schemas.microsoft.com/office/drawing/2014/main" id="{57FA7FC7-495E-4163-B5E9-6CA12FCA4876}"/>
                  </a:ext>
                </a:extLst>
              </p:cNvPr>
              <p:cNvSpPr txBox="1"/>
              <p:nvPr/>
            </p:nvSpPr>
            <p:spPr>
              <a:xfrm>
                <a:off x="10905911" y="3141219"/>
                <a:ext cx="112562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80%</a:t>
                </a:r>
              </a:p>
            </p:txBody>
          </p:sp>
          <p:sp>
            <p:nvSpPr>
              <p:cNvPr id="51" name="ZoneTexte 16">
                <a:extLst>
                  <a:ext uri="{FF2B5EF4-FFF2-40B4-BE49-F238E27FC236}">
                    <a16:creationId xmlns:a16="http://schemas.microsoft.com/office/drawing/2014/main" id="{E422C84C-3EA7-4BE9-831C-17B75FFD042A}"/>
                  </a:ext>
                </a:extLst>
              </p:cNvPr>
              <p:cNvSpPr txBox="1"/>
              <p:nvPr/>
            </p:nvSpPr>
            <p:spPr>
              <a:xfrm>
                <a:off x="5093375" y="3141219"/>
                <a:ext cx="112562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60%</a:t>
                </a:r>
              </a:p>
            </p:txBody>
          </p:sp>
          <p:sp>
            <p:nvSpPr>
              <p:cNvPr id="54" name="Rectangle 45">
                <a:extLst>
                  <a:ext uri="{FF2B5EF4-FFF2-40B4-BE49-F238E27FC236}">
                    <a16:creationId xmlns:a16="http://schemas.microsoft.com/office/drawing/2014/main" id="{F72E71CC-B52D-4FAD-8E05-874A2CFE18E3}"/>
                  </a:ext>
                </a:extLst>
              </p:cNvPr>
              <p:cNvSpPr/>
              <p:nvPr/>
            </p:nvSpPr>
            <p:spPr>
              <a:xfrm>
                <a:off x="-1283594" y="2240740"/>
                <a:ext cx="2049279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CH" sz="4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fr-CH" sz="4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70°C</a:t>
                </a:r>
              </a:p>
            </p:txBody>
          </p:sp>
          <p:sp>
            <p:nvSpPr>
              <p:cNvPr id="55" name="Rectangle 45">
                <a:extLst>
                  <a:ext uri="{FF2B5EF4-FFF2-40B4-BE49-F238E27FC236}">
                    <a16:creationId xmlns:a16="http://schemas.microsoft.com/office/drawing/2014/main" id="{F72E71CC-B52D-4FAD-8E05-874A2CFE18E3}"/>
                  </a:ext>
                </a:extLst>
              </p:cNvPr>
              <p:cNvSpPr/>
              <p:nvPr/>
            </p:nvSpPr>
            <p:spPr>
              <a:xfrm>
                <a:off x="3956326" y="2240740"/>
                <a:ext cx="22878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CH" sz="4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fr-CH" sz="4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125°C</a:t>
                </a:r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F72E71CC-B52D-4FAD-8E05-874A2CFE18E3}"/>
                  </a:ext>
                </a:extLst>
              </p:cNvPr>
              <p:cNvSpPr/>
              <p:nvPr/>
            </p:nvSpPr>
            <p:spPr>
              <a:xfrm>
                <a:off x="8330703" y="2240740"/>
                <a:ext cx="2305759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CH" sz="4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fr-CH" sz="4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CH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140°C</a:t>
                </a:r>
              </a:p>
            </p:txBody>
          </p:sp>
        </p:grpSp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78" r="24180" b="53943"/>
            <a:stretch/>
          </p:blipFill>
          <p:spPr>
            <a:xfrm>
              <a:off x="2482225" y="4359496"/>
              <a:ext cx="5421545" cy="51975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7323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e 126"/>
          <p:cNvGrpSpPr/>
          <p:nvPr/>
        </p:nvGrpSpPr>
        <p:grpSpPr>
          <a:xfrm>
            <a:off x="1890404" y="1383014"/>
            <a:ext cx="4568395" cy="2881209"/>
            <a:chOff x="1699904" y="1383014"/>
            <a:chExt cx="4568395" cy="2881209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81" t="24550" r="33280" b="26138"/>
            <a:stretch/>
          </p:blipFill>
          <p:spPr>
            <a:xfrm rot="3355437">
              <a:off x="1924452" y="2233525"/>
              <a:ext cx="946094" cy="1395189"/>
            </a:xfrm>
            <a:prstGeom prst="rect">
              <a:avLst/>
            </a:prstGeom>
          </p:spPr>
        </p:pic>
        <p:graphicFrame>
          <p:nvGraphicFramePr>
            <p:cNvPr id="7" name="Obje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843303"/>
                </p:ext>
              </p:extLst>
            </p:nvPr>
          </p:nvGraphicFramePr>
          <p:xfrm>
            <a:off x="3324311" y="1659659"/>
            <a:ext cx="800183" cy="5041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8" name="CS ChemDraw Drawing" r:id="rId4" imgW="1416790" imgH="892881" progId="ChemDraw.Document.6.0">
                    <p:embed/>
                  </p:oleObj>
                </mc:Choice>
                <mc:Fallback>
                  <p:oleObj name="CS ChemDraw Drawing" r:id="rId4" imgW="1416790" imgH="892881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324311" y="1659659"/>
                          <a:ext cx="800183" cy="50415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2272091"/>
                </p:ext>
              </p:extLst>
            </p:nvPr>
          </p:nvGraphicFramePr>
          <p:xfrm>
            <a:off x="3358814" y="2667651"/>
            <a:ext cx="752044" cy="6370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9" name="CS ChemDraw Drawing" r:id="rId6" imgW="1423145" imgH="1205089" progId="ChemDraw.Document.6.0">
                    <p:embed/>
                  </p:oleObj>
                </mc:Choice>
                <mc:Fallback>
                  <p:oleObj name="CS ChemDraw Drawing" r:id="rId6" imgW="1423145" imgH="1205089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358814" y="2667651"/>
                          <a:ext cx="752044" cy="63705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9" name="Image 18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78" r="24180" b="53943"/>
            <a:stretch/>
          </p:blipFill>
          <p:spPr>
            <a:xfrm>
              <a:off x="4528903" y="1671170"/>
              <a:ext cx="1231895" cy="1180991"/>
            </a:xfrm>
            <a:prstGeom prst="rect">
              <a:avLst/>
            </a:prstGeom>
          </p:spPr>
        </p:pic>
        <p:pic>
          <p:nvPicPr>
            <p:cNvPr id="20" name="Imagen 51" descr="Imagen que contiene objeto, panal&#10;&#10;Descripción generada automáticamente">
              <a:extLst>
                <a:ext uri="{FF2B5EF4-FFF2-40B4-BE49-F238E27FC236}">
                  <a16:creationId xmlns:a16="http://schemas.microsoft.com/office/drawing/2014/main" id="{F5B81788-7860-4E3E-8657-DCF7DC5FA9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14" t="19836" r="22581" b="10438"/>
            <a:stretch/>
          </p:blipFill>
          <p:spPr>
            <a:xfrm>
              <a:off x="4528903" y="2914343"/>
              <a:ext cx="1181019" cy="1349880"/>
            </a:xfrm>
            <a:prstGeom prst="rect">
              <a:avLst/>
            </a:prstGeom>
          </p:spPr>
        </p:pic>
        <p:sp>
          <p:nvSpPr>
            <p:cNvPr id="26" name="Rectangle 45">
              <a:extLst>
                <a:ext uri="{FF2B5EF4-FFF2-40B4-BE49-F238E27FC236}">
                  <a16:creationId xmlns:a16="http://schemas.microsoft.com/office/drawing/2014/main" id="{F72E71CC-B52D-4FAD-8E05-874A2CFE18E3}"/>
                </a:ext>
              </a:extLst>
            </p:cNvPr>
            <p:cNvSpPr/>
            <p:nvPr/>
          </p:nvSpPr>
          <p:spPr>
            <a:xfrm>
              <a:off x="4860448" y="1383014"/>
              <a:ext cx="52450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6+6’</a:t>
              </a:r>
              <a:endParaRPr lang="fr-CH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9" name="Picture 19"/>
            <p:cNvPicPr>
              <a:picLocks noChangeAspect="1"/>
            </p:cNvPicPr>
            <p:nvPr/>
          </p:nvPicPr>
          <p:blipFill>
            <a:blip r:embed="rId10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Pencil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686715" y="1687504"/>
              <a:ext cx="221974" cy="1209561"/>
            </a:xfrm>
            <a:prstGeom prst="rect">
              <a:avLst/>
            </a:prstGeom>
          </p:spPr>
        </p:pic>
        <p:pic>
          <p:nvPicPr>
            <p:cNvPr id="90" name="Picture 19"/>
            <p:cNvPicPr>
              <a:picLocks noChangeAspect="1"/>
            </p:cNvPicPr>
            <p:nvPr/>
          </p:nvPicPr>
          <p:blipFill>
            <a:blip r:embed="rId10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Pencil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686715" y="2876745"/>
              <a:ext cx="221974" cy="1209561"/>
            </a:xfrm>
            <a:prstGeom prst="rect">
              <a:avLst/>
            </a:prstGeom>
          </p:spPr>
        </p:pic>
        <p:graphicFrame>
          <p:nvGraphicFramePr>
            <p:cNvPr id="91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93403533"/>
                </p:ext>
              </p:extLst>
            </p:nvPr>
          </p:nvGraphicFramePr>
          <p:xfrm>
            <a:off x="5115385" y="2224351"/>
            <a:ext cx="692150" cy="311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00" name="CS ChemDraw Drawing" r:id="rId12" imgW="1337486" imgH="601504" progId="ChemDraw.Document.6.0">
                    <p:embed/>
                  </p:oleObj>
                </mc:Choice>
                <mc:Fallback>
                  <p:oleObj name="CS ChemDraw Drawing" r:id="rId12" imgW="1337486" imgH="601504" progId="ChemDraw.Document.6.0">
                    <p:embed/>
                    <p:pic>
                      <p:nvPicPr>
                        <p:cNvPr id="61" name="Object 31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115385" y="2224351"/>
                          <a:ext cx="692150" cy="311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" name="TextBox 34"/>
            <p:cNvSpPr txBox="1"/>
            <p:nvPr/>
          </p:nvSpPr>
          <p:spPr>
            <a:xfrm>
              <a:off x="5604335" y="2198951"/>
              <a:ext cx="6639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762 nm</a:t>
              </a:r>
            </a:p>
          </p:txBody>
        </p:sp>
        <p:sp>
          <p:nvSpPr>
            <p:cNvPr id="93" name="TextBox 35"/>
            <p:cNvSpPr txBox="1"/>
            <p:nvPr/>
          </p:nvSpPr>
          <p:spPr>
            <a:xfrm>
              <a:off x="5636085" y="2541851"/>
              <a:ext cx="6046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642 </a:t>
              </a:r>
              <a:r>
                <a:rPr lang="en-US" sz="12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</a:t>
              </a:r>
              <a:r>
                <a:rPr lang="en-US" sz="1200" b="1" dirty="0">
                  <a:solidFill>
                    <a:srgbClr val="C00000"/>
                  </a:solidFill>
                </a:rPr>
                <a:t>s</a:t>
              </a:r>
            </a:p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6%</a:t>
              </a:r>
            </a:p>
          </p:txBody>
        </p:sp>
        <p:graphicFrame>
          <p:nvGraphicFramePr>
            <p:cNvPr id="94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29270694"/>
                </p:ext>
              </p:extLst>
            </p:nvPr>
          </p:nvGraphicFramePr>
          <p:xfrm>
            <a:off x="5065546" y="3432299"/>
            <a:ext cx="692150" cy="311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01" name="CS ChemDraw Drawing" r:id="rId14" imgW="1337486" imgH="601504" progId="ChemDraw.Document.6.0">
                    <p:embed/>
                  </p:oleObj>
                </mc:Choice>
                <mc:Fallback>
                  <p:oleObj name="CS ChemDraw Drawing" r:id="rId14" imgW="1337486" imgH="601504" progId="ChemDraw.Document.6.0">
                    <p:embed/>
                    <p:pic>
                      <p:nvPicPr>
                        <p:cNvPr id="91" name="Object 31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065546" y="3432299"/>
                          <a:ext cx="692150" cy="311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" name="TextBox 34"/>
            <p:cNvSpPr txBox="1"/>
            <p:nvPr/>
          </p:nvSpPr>
          <p:spPr>
            <a:xfrm>
              <a:off x="5562945" y="3420041"/>
              <a:ext cx="6639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752 nm</a:t>
              </a:r>
            </a:p>
          </p:txBody>
        </p:sp>
        <p:sp>
          <p:nvSpPr>
            <p:cNvPr id="96" name="TextBox 35"/>
            <p:cNvSpPr txBox="1"/>
            <p:nvPr/>
          </p:nvSpPr>
          <p:spPr>
            <a:xfrm>
              <a:off x="5586246" y="3749799"/>
              <a:ext cx="6046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855 </a:t>
              </a:r>
              <a:r>
                <a:rPr lang="en-US" sz="12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</a:t>
              </a:r>
              <a:r>
                <a:rPr lang="en-US" sz="1200" b="1" dirty="0">
                  <a:solidFill>
                    <a:srgbClr val="C00000"/>
                  </a:solidFill>
                </a:rPr>
                <a:t>s</a:t>
              </a:r>
            </a:p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6.5%</a:t>
              </a:r>
            </a:p>
          </p:txBody>
        </p:sp>
        <p:cxnSp>
          <p:nvCxnSpPr>
            <p:cNvPr id="97" name="Straight Arrow Connector 33"/>
            <p:cNvCxnSpPr/>
            <p:nvPr/>
          </p:nvCxnSpPr>
          <p:spPr>
            <a:xfrm>
              <a:off x="5773697" y="2505851"/>
              <a:ext cx="180000" cy="7200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33"/>
            <p:cNvCxnSpPr/>
            <p:nvPr/>
          </p:nvCxnSpPr>
          <p:spPr>
            <a:xfrm>
              <a:off x="5717535" y="3713799"/>
              <a:ext cx="180000" cy="7200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45">
              <a:extLst>
                <a:ext uri="{FF2B5EF4-FFF2-40B4-BE49-F238E27FC236}">
                  <a16:creationId xmlns:a16="http://schemas.microsoft.com/office/drawing/2014/main" id="{F72E71CC-B52D-4FAD-8E05-874A2CFE18E3}"/>
                </a:ext>
              </a:extLst>
            </p:cNvPr>
            <p:cNvSpPr/>
            <p:nvPr/>
          </p:nvSpPr>
          <p:spPr>
            <a:xfrm>
              <a:off x="3943724" y="2549546"/>
              <a:ext cx="63831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AgCl</a:t>
              </a:r>
              <a:r>
                <a:rPr lang="fr-CH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(s)</a:t>
              </a:r>
              <a:endParaRPr lang="fr-CH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1" name="Picture 15"/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36561">
              <a:off x="3436114" y="2377205"/>
              <a:ext cx="622047" cy="185591"/>
            </a:xfrm>
            <a:prstGeom prst="rect">
              <a:avLst/>
            </a:prstGeom>
          </p:spPr>
        </p:pic>
        <p:sp>
          <p:nvSpPr>
            <p:cNvPr id="102" name="Rectangle 45">
              <a:extLst>
                <a:ext uri="{FF2B5EF4-FFF2-40B4-BE49-F238E27FC236}">
                  <a16:creationId xmlns:a16="http://schemas.microsoft.com/office/drawing/2014/main" id="{F72E71CC-B52D-4FAD-8E05-874A2CFE18E3}"/>
                </a:ext>
              </a:extLst>
            </p:cNvPr>
            <p:cNvSpPr/>
            <p:nvPr/>
          </p:nvSpPr>
          <p:spPr>
            <a:xfrm>
              <a:off x="3943724" y="3799522"/>
              <a:ext cx="63831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AgCl</a:t>
              </a:r>
              <a:r>
                <a:rPr lang="fr-CH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(s)</a:t>
              </a:r>
              <a:endParaRPr lang="fr-CH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3" name="Picture 15"/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36561">
              <a:off x="3483647" y="3564884"/>
              <a:ext cx="622047" cy="185591"/>
            </a:xfrm>
            <a:prstGeom prst="rect">
              <a:avLst/>
            </a:prstGeom>
          </p:spPr>
        </p:pic>
      </p:grpSp>
      <p:sp>
        <p:nvSpPr>
          <p:cNvPr id="126" name="Rectangle 45">
            <a:extLst>
              <a:ext uri="{FF2B5EF4-FFF2-40B4-BE49-F238E27FC236}">
                <a16:creationId xmlns:a16="http://schemas.microsoft.com/office/drawing/2014/main" id="{F72E71CC-B52D-4FAD-8E05-874A2CFE18E3}"/>
              </a:ext>
            </a:extLst>
          </p:cNvPr>
          <p:cNvSpPr/>
          <p:nvPr/>
        </p:nvSpPr>
        <p:spPr>
          <a:xfrm>
            <a:off x="3439380" y="484067"/>
            <a:ext cx="12105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Graphical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abstract</a:t>
            </a:r>
            <a:endParaRPr lang="fr-CH" sz="11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Rectangle 45">
            <a:extLst>
              <a:ext uri="{FF2B5EF4-FFF2-40B4-BE49-F238E27FC236}">
                <a16:creationId xmlns:a16="http://schemas.microsoft.com/office/drawing/2014/main" id="{F72E71CC-B52D-4FAD-8E05-874A2CFE18E3}"/>
              </a:ext>
            </a:extLst>
          </p:cNvPr>
          <p:cNvSpPr/>
          <p:nvPr/>
        </p:nvSpPr>
        <p:spPr>
          <a:xfrm>
            <a:off x="2264461" y="5677954"/>
            <a:ext cx="46570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Heteroleptic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Cr(III) complexes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combining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tridentate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6-membered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chelate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rings:</a:t>
            </a:r>
          </a:p>
          <a:p>
            <a:pPr algn="ctr"/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Enhancing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quantum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yield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excited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state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lifetimes</a:t>
            </a:r>
            <a:endParaRPr lang="fr-CH" sz="11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783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>
            <a:extLst>
              <a:ext uri="{FF2B5EF4-FFF2-40B4-BE49-F238E27FC236}">
                <a16:creationId xmlns:a16="http://schemas.microsoft.com/office/drawing/2014/main" id="{382BFAFA-7958-42F5-9370-5BA70EC402A8}"/>
              </a:ext>
            </a:extLst>
          </p:cNvPr>
          <p:cNvGrpSpPr/>
          <p:nvPr/>
        </p:nvGrpSpPr>
        <p:grpSpPr>
          <a:xfrm>
            <a:off x="1383632" y="134754"/>
            <a:ext cx="6203482" cy="6203482"/>
            <a:chOff x="1383632" y="134754"/>
            <a:chExt cx="6203482" cy="6203482"/>
          </a:xfrm>
        </p:grpSpPr>
        <p:pic>
          <p:nvPicPr>
            <p:cNvPr id="5" name="Imagen 4" descr="Imagen que contiene panal, objeto&#10;&#10;Descripción generada automáticamente">
              <a:extLst>
                <a:ext uri="{FF2B5EF4-FFF2-40B4-BE49-F238E27FC236}">
                  <a16:creationId xmlns:a16="http://schemas.microsoft.com/office/drawing/2014/main" id="{F11F2C4F-8457-446E-9563-8651D9AE6E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3632" y="134754"/>
              <a:ext cx="6203482" cy="6203482"/>
            </a:xfrm>
            <a:prstGeom prst="rect">
              <a:avLst/>
            </a:prstGeom>
          </p:spPr>
        </p:pic>
        <p:sp>
          <p:nvSpPr>
            <p:cNvPr id="6" name="Rectangle 45">
              <a:extLst>
                <a:ext uri="{FF2B5EF4-FFF2-40B4-BE49-F238E27FC236}">
                  <a16:creationId xmlns:a16="http://schemas.microsoft.com/office/drawing/2014/main" id="{0CFC3B9A-CA60-48B4-874D-BA6AF2279EC8}"/>
                </a:ext>
              </a:extLst>
            </p:cNvPr>
            <p:cNvSpPr/>
            <p:nvPr/>
          </p:nvSpPr>
          <p:spPr>
            <a:xfrm>
              <a:off x="5356405" y="3390500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N1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45">
              <a:extLst>
                <a:ext uri="{FF2B5EF4-FFF2-40B4-BE49-F238E27FC236}">
                  <a16:creationId xmlns:a16="http://schemas.microsoft.com/office/drawing/2014/main" id="{9AA7D583-542A-4E7C-8F97-3D0D4CFA8D89}"/>
                </a:ext>
              </a:extLst>
            </p:cNvPr>
            <p:cNvSpPr/>
            <p:nvPr/>
          </p:nvSpPr>
          <p:spPr>
            <a:xfrm>
              <a:off x="4186990" y="2241715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N2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45">
              <a:extLst>
                <a:ext uri="{FF2B5EF4-FFF2-40B4-BE49-F238E27FC236}">
                  <a16:creationId xmlns:a16="http://schemas.microsoft.com/office/drawing/2014/main" id="{481ACA73-4EA8-4465-ABFD-AAB857174B8B}"/>
                </a:ext>
              </a:extLst>
            </p:cNvPr>
            <p:cNvSpPr/>
            <p:nvPr/>
          </p:nvSpPr>
          <p:spPr>
            <a:xfrm>
              <a:off x="3189118" y="4101165"/>
              <a:ext cx="58221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N1*</a:t>
              </a:r>
            </a:p>
            <a:p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6619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476AC58C-1214-4667-A1BA-3F7CB941DBAA}"/>
              </a:ext>
            </a:extLst>
          </p:cNvPr>
          <p:cNvGrpSpPr/>
          <p:nvPr/>
        </p:nvGrpSpPr>
        <p:grpSpPr>
          <a:xfrm>
            <a:off x="1930789" y="527251"/>
            <a:ext cx="5689600" cy="5126182"/>
            <a:chOff x="1930789" y="527251"/>
            <a:chExt cx="5689600" cy="5126182"/>
          </a:xfrm>
        </p:grpSpPr>
        <p:pic>
          <p:nvPicPr>
            <p:cNvPr id="5" name="Imagen 4" descr="Imagen que contiene panal, objeto, nido&#10;&#10;Descripción generada automáticamente">
              <a:extLst>
                <a:ext uri="{FF2B5EF4-FFF2-40B4-BE49-F238E27FC236}">
                  <a16:creationId xmlns:a16="http://schemas.microsoft.com/office/drawing/2014/main" id="{C12DFD42-BC0A-48BB-B9E4-C590F02A30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48" t="7407" r="5690" b="17845"/>
            <a:stretch/>
          </p:blipFill>
          <p:spPr>
            <a:xfrm>
              <a:off x="1930789" y="527251"/>
              <a:ext cx="5689600" cy="5126182"/>
            </a:xfrm>
            <a:prstGeom prst="rect">
              <a:avLst/>
            </a:prstGeom>
          </p:spPr>
        </p:pic>
        <p:sp>
          <p:nvSpPr>
            <p:cNvPr id="6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5702914" y="3090342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N1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45">
              <a:extLst>
                <a:ext uri="{FF2B5EF4-FFF2-40B4-BE49-F238E27FC236}">
                  <a16:creationId xmlns:a16="http://schemas.microsoft.com/office/drawing/2014/main" id="{457D20F2-1F60-4B8F-8F15-EF88E19E6A74}"/>
                </a:ext>
              </a:extLst>
            </p:cNvPr>
            <p:cNvSpPr/>
            <p:nvPr/>
          </p:nvSpPr>
          <p:spPr>
            <a:xfrm>
              <a:off x="4572000" y="1596822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N2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45">
              <a:extLst>
                <a:ext uri="{FF2B5EF4-FFF2-40B4-BE49-F238E27FC236}">
                  <a16:creationId xmlns:a16="http://schemas.microsoft.com/office/drawing/2014/main" id="{EFF67A1B-6B20-42A1-8C56-53D12A080AD1}"/>
                </a:ext>
              </a:extLst>
            </p:cNvPr>
            <p:cNvSpPr/>
            <p:nvPr/>
          </p:nvSpPr>
          <p:spPr>
            <a:xfrm>
              <a:off x="3785439" y="2692135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N3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45">
              <a:extLst>
                <a:ext uri="{FF2B5EF4-FFF2-40B4-BE49-F238E27FC236}">
                  <a16:creationId xmlns:a16="http://schemas.microsoft.com/office/drawing/2014/main" id="{B55F465E-49EB-47A2-B366-C53518E6EFE3}"/>
                </a:ext>
              </a:extLst>
            </p:cNvPr>
            <p:cNvSpPr/>
            <p:nvPr/>
          </p:nvSpPr>
          <p:spPr>
            <a:xfrm>
              <a:off x="4143707" y="3496366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N4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45">
              <a:extLst>
                <a:ext uri="{FF2B5EF4-FFF2-40B4-BE49-F238E27FC236}">
                  <a16:creationId xmlns:a16="http://schemas.microsoft.com/office/drawing/2014/main" id="{0E4876CC-19B4-43B6-A65D-1969CEFC035F}"/>
                </a:ext>
              </a:extLst>
            </p:cNvPr>
            <p:cNvSpPr/>
            <p:nvPr/>
          </p:nvSpPr>
          <p:spPr>
            <a:xfrm>
              <a:off x="4921750" y="3865698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N5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Rectangle 45">
              <a:extLst>
                <a:ext uri="{FF2B5EF4-FFF2-40B4-BE49-F238E27FC236}">
                  <a16:creationId xmlns:a16="http://schemas.microsoft.com/office/drawing/2014/main" id="{3AF043CA-5192-4828-AAEC-689D62669D60}"/>
                </a:ext>
              </a:extLst>
            </p:cNvPr>
            <p:cNvSpPr/>
            <p:nvPr/>
          </p:nvSpPr>
          <p:spPr>
            <a:xfrm>
              <a:off x="5038794" y="3429000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N6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5942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1918294" y="250654"/>
            <a:ext cx="5936762" cy="6570329"/>
            <a:chOff x="1918294" y="250654"/>
            <a:chExt cx="5936762" cy="6570329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481" t="32593" r="26667" b="15556"/>
            <a:stretch/>
          </p:blipFill>
          <p:spPr>
            <a:xfrm>
              <a:off x="1918294" y="250654"/>
              <a:ext cx="5936762" cy="6570329"/>
            </a:xfrm>
            <a:prstGeom prst="rect">
              <a:avLst/>
            </a:prstGeom>
          </p:spPr>
        </p:pic>
        <p:sp>
          <p:nvSpPr>
            <p:cNvPr id="14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4208672" y="2388197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N1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45">
              <a:extLst>
                <a:ext uri="{FF2B5EF4-FFF2-40B4-BE49-F238E27FC236}">
                  <a16:creationId xmlns:a16="http://schemas.microsoft.com/office/drawing/2014/main" id="{457D20F2-1F60-4B8F-8F15-EF88E19E6A74}"/>
                </a:ext>
              </a:extLst>
            </p:cNvPr>
            <p:cNvSpPr/>
            <p:nvPr/>
          </p:nvSpPr>
          <p:spPr>
            <a:xfrm>
              <a:off x="4556756" y="1334804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N2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45">
              <a:extLst>
                <a:ext uri="{FF2B5EF4-FFF2-40B4-BE49-F238E27FC236}">
                  <a16:creationId xmlns:a16="http://schemas.microsoft.com/office/drawing/2014/main" id="{EFF67A1B-6B20-42A1-8C56-53D12A080AD1}"/>
                </a:ext>
              </a:extLst>
            </p:cNvPr>
            <p:cNvSpPr/>
            <p:nvPr/>
          </p:nvSpPr>
          <p:spPr>
            <a:xfrm>
              <a:off x="4960050" y="2413597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N3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3648845" y="3351152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N4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4217520" y="3611402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N5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5426844" y="2981820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N6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0565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/>
          <p:cNvGrpSpPr/>
          <p:nvPr/>
        </p:nvGrpSpPr>
        <p:grpSpPr>
          <a:xfrm>
            <a:off x="317500" y="723900"/>
            <a:ext cx="4210050" cy="4210050"/>
            <a:chOff x="2362200" y="685800"/>
            <a:chExt cx="4210050" cy="421005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67" t="11389" r="37500" b="52778"/>
            <a:stretch/>
          </p:blipFill>
          <p:spPr>
            <a:xfrm>
              <a:off x="2362200" y="685800"/>
              <a:ext cx="4210050" cy="4210050"/>
            </a:xfrm>
            <a:prstGeom prst="rect">
              <a:avLst/>
            </a:prstGeom>
          </p:spPr>
        </p:pic>
        <p:sp>
          <p:nvSpPr>
            <p:cNvPr id="5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3814644" y="2346601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N1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45">
              <a:extLst>
                <a:ext uri="{FF2B5EF4-FFF2-40B4-BE49-F238E27FC236}">
                  <a16:creationId xmlns:a16="http://schemas.microsoft.com/office/drawing/2014/main" id="{457D20F2-1F60-4B8F-8F15-EF88E19E6A74}"/>
                </a:ext>
              </a:extLst>
            </p:cNvPr>
            <p:cNvSpPr/>
            <p:nvPr/>
          </p:nvSpPr>
          <p:spPr>
            <a:xfrm>
              <a:off x="4086841" y="1496011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N2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45">
              <a:extLst>
                <a:ext uri="{FF2B5EF4-FFF2-40B4-BE49-F238E27FC236}">
                  <a16:creationId xmlns:a16="http://schemas.microsoft.com/office/drawing/2014/main" id="{EFF67A1B-6B20-42A1-8C56-53D12A080AD1}"/>
                </a:ext>
              </a:extLst>
            </p:cNvPr>
            <p:cNvSpPr/>
            <p:nvPr/>
          </p:nvSpPr>
          <p:spPr>
            <a:xfrm>
              <a:off x="4553635" y="2362476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N3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3211752" y="2652433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N4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4185770" y="3713002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N5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4836294" y="2859609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N6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4799747" y="717550"/>
            <a:ext cx="4210050" cy="4210050"/>
            <a:chOff x="2362200" y="685800"/>
            <a:chExt cx="4210050" cy="4210050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67" t="11389" r="37500" b="52778"/>
            <a:stretch/>
          </p:blipFill>
          <p:spPr>
            <a:xfrm>
              <a:off x="2362200" y="685800"/>
              <a:ext cx="4210050" cy="4210050"/>
            </a:xfrm>
            <a:prstGeom prst="rect">
              <a:avLst/>
            </a:prstGeom>
          </p:spPr>
        </p:pic>
        <p:sp>
          <p:nvSpPr>
            <p:cNvPr id="14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3776499" y="2330031"/>
              <a:ext cx="6206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N1B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45">
              <a:extLst>
                <a:ext uri="{FF2B5EF4-FFF2-40B4-BE49-F238E27FC236}">
                  <a16:creationId xmlns:a16="http://schemas.microsoft.com/office/drawing/2014/main" id="{457D20F2-1F60-4B8F-8F15-EF88E19E6A74}"/>
                </a:ext>
              </a:extLst>
            </p:cNvPr>
            <p:cNvSpPr/>
            <p:nvPr/>
          </p:nvSpPr>
          <p:spPr>
            <a:xfrm>
              <a:off x="4086841" y="1496011"/>
              <a:ext cx="6206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N2B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45">
              <a:extLst>
                <a:ext uri="{FF2B5EF4-FFF2-40B4-BE49-F238E27FC236}">
                  <a16:creationId xmlns:a16="http://schemas.microsoft.com/office/drawing/2014/main" id="{EFF67A1B-6B20-42A1-8C56-53D12A080AD1}"/>
                </a:ext>
              </a:extLst>
            </p:cNvPr>
            <p:cNvSpPr/>
            <p:nvPr/>
          </p:nvSpPr>
          <p:spPr>
            <a:xfrm>
              <a:off x="4483918" y="2283101"/>
              <a:ext cx="6206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N3B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3112448" y="2652433"/>
              <a:ext cx="6206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N4B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4086840" y="3772019"/>
              <a:ext cx="6206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N5B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45">
              <a:extLst>
                <a:ext uri="{FF2B5EF4-FFF2-40B4-BE49-F238E27FC236}">
                  <a16:creationId xmlns:a16="http://schemas.microsoft.com/office/drawing/2014/main" id="{D56641BC-4A77-4025-B59F-4AC28E376C77}"/>
                </a:ext>
              </a:extLst>
            </p:cNvPr>
            <p:cNvSpPr/>
            <p:nvPr/>
          </p:nvSpPr>
          <p:spPr>
            <a:xfrm>
              <a:off x="4836294" y="2859609"/>
              <a:ext cx="6206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N6B</a:t>
              </a:r>
              <a:endPara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1583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68384" y="-2294136"/>
            <a:ext cx="7107315" cy="12937635"/>
            <a:chOff x="168384" y="-2294136"/>
            <a:chExt cx="7107315" cy="12937635"/>
          </a:xfrm>
        </p:grpSpPr>
        <p:grpSp>
          <p:nvGrpSpPr>
            <p:cNvPr id="9" name="Group 8"/>
            <p:cNvGrpSpPr/>
            <p:nvPr/>
          </p:nvGrpSpPr>
          <p:grpSpPr>
            <a:xfrm>
              <a:off x="168384" y="-2294136"/>
              <a:ext cx="7069019" cy="6109119"/>
              <a:chOff x="168384" y="-2579886"/>
              <a:chExt cx="7069019" cy="6109119"/>
            </a:xfrm>
          </p:grpSpPr>
          <p:graphicFrame>
            <p:nvGraphicFramePr>
              <p:cNvPr id="62" name="Graphique 6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03803773"/>
                  </p:ext>
                </p:extLst>
              </p:nvPr>
            </p:nvGraphicFramePr>
            <p:xfrm>
              <a:off x="168384" y="-1903351"/>
              <a:ext cx="7069019" cy="54325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cxnSp>
            <p:nvCxnSpPr>
              <p:cNvPr id="7" name="Connecteur droit 6"/>
              <p:cNvCxnSpPr/>
              <p:nvPr/>
            </p:nvCxnSpPr>
            <p:spPr>
              <a:xfrm flipH="1">
                <a:off x="2700524" y="-1827004"/>
                <a:ext cx="39" cy="11243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/>
            </p:nvCxnSpPr>
            <p:spPr>
              <a:xfrm flipH="1">
                <a:off x="4553774" y="-1817478"/>
                <a:ext cx="39" cy="11243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/>
              <p:cNvCxnSpPr/>
              <p:nvPr/>
            </p:nvCxnSpPr>
            <p:spPr>
              <a:xfrm flipH="1">
                <a:off x="5683996" y="-1817478"/>
                <a:ext cx="39" cy="11243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4" name="Accolade ouvrante 23"/>
              <p:cNvSpPr/>
              <p:nvPr/>
            </p:nvSpPr>
            <p:spPr>
              <a:xfrm rot="5400000">
                <a:off x="2768197" y="-2310073"/>
                <a:ext cx="369328" cy="2447039"/>
              </a:xfrm>
              <a:prstGeom prst="leftBrac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25" name="Accolade ouvrante 24"/>
              <p:cNvSpPr/>
              <p:nvPr/>
            </p:nvSpPr>
            <p:spPr>
              <a:xfrm rot="5400000">
                <a:off x="5322515" y="-1037968"/>
                <a:ext cx="369333" cy="2120200"/>
              </a:xfrm>
              <a:prstGeom prst="leftBrac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27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4862139" y="-520110"/>
                <a:ext cx="8767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LMCT/MC</a:t>
                </a:r>
              </a:p>
            </p:txBody>
          </p:sp>
          <p:sp>
            <p:nvSpPr>
              <p:cNvPr id="28" name="CuadroTexto 7">
                <a:extLst>
                  <a:ext uri="{FF2B5EF4-FFF2-40B4-BE49-F238E27FC236}">
                    <a16:creationId xmlns:a16="http://schemas.microsoft.com/office/drawing/2014/main" id="{B1B2AECC-F893-489A-92A1-40E338C92E9F}"/>
                  </a:ext>
                </a:extLst>
              </p:cNvPr>
              <p:cNvSpPr txBox="1"/>
              <p:nvPr/>
            </p:nvSpPr>
            <p:spPr>
              <a:xfrm>
                <a:off x="2514242" y="-1634711"/>
                <a:ext cx="6584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 ← </a:t>
                </a: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s-ES" dirty="0"/>
              </a:p>
            </p:txBody>
          </p:sp>
          <p:sp>
            <p:nvSpPr>
              <p:cNvPr id="30" name="CuadroTexto 5">
                <a:extLst>
                  <a:ext uri="{FF2B5EF4-FFF2-40B4-BE49-F238E27FC236}">
                    <a16:creationId xmlns:a16="http://schemas.microsoft.com/office/drawing/2014/main" id="{068B8819-C97F-4DAE-B616-AAFCD986BD2F}"/>
                  </a:ext>
                </a:extLst>
              </p:cNvPr>
              <p:cNvSpPr txBox="1"/>
              <p:nvPr/>
            </p:nvSpPr>
            <p:spPr>
              <a:xfrm>
                <a:off x="4695001" y="759655"/>
                <a:ext cx="19667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Cr(</a:t>
                </a:r>
                <a:r>
                  <a:rPr lang="fr-CH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fr-CH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← </a:t>
                </a:r>
                <a:r>
                  <a:rPr lang="fr-CH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fr-CH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s-ES" dirty="0"/>
              </a:p>
            </p:txBody>
          </p:sp>
          <p:cxnSp>
            <p:nvCxnSpPr>
              <p:cNvPr id="38" name="Connecteur droit avec flèche 37"/>
              <p:cNvCxnSpPr>
                <a:cxnSpLocks/>
              </p:cNvCxnSpPr>
              <p:nvPr/>
            </p:nvCxnSpPr>
            <p:spPr>
              <a:xfrm flipH="1">
                <a:off x="4791233" y="1215504"/>
                <a:ext cx="476804" cy="108986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avec flèche 40"/>
              <p:cNvCxnSpPr/>
              <p:nvPr/>
            </p:nvCxnSpPr>
            <p:spPr>
              <a:xfrm flipH="1">
                <a:off x="4749421" y="1252765"/>
                <a:ext cx="513864" cy="713366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avec flèche 43"/>
              <p:cNvCxnSpPr>
                <a:cxnSpLocks/>
              </p:cNvCxnSpPr>
              <p:nvPr/>
            </p:nvCxnSpPr>
            <p:spPr>
              <a:xfrm>
                <a:off x="5263283" y="1252765"/>
                <a:ext cx="2" cy="104400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ZoneTexte 9">
                <a:extLst>
                  <a:ext uri="{FF2B5EF4-FFF2-40B4-BE49-F238E27FC236}">
                    <a16:creationId xmlns:a16="http://schemas.microsoft.com/office/drawing/2014/main" id="{B43D8E0F-DFAE-441E-B552-01DC989FDA87}"/>
                  </a:ext>
                </a:extLst>
              </p:cNvPr>
              <p:cNvSpPr txBox="1"/>
              <p:nvPr/>
            </p:nvSpPr>
            <p:spPr>
              <a:xfrm>
                <a:off x="4656663" y="-997410"/>
                <a:ext cx="2193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[Cr(</a:t>
                </a:r>
                <a:r>
                  <a:rPr lang="fr-CH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fr-CH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dqpOMe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)]</a:t>
                </a:r>
                <a:r>
                  <a:rPr lang="fr-CH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</a:p>
            </p:txBody>
          </p:sp>
          <p:sp>
            <p:nvSpPr>
              <p:cNvPr id="33" name="ZoneTexte 9">
                <a:extLst>
                  <a:ext uri="{FF2B5EF4-FFF2-40B4-BE49-F238E27FC236}">
                    <a16:creationId xmlns:a16="http://schemas.microsoft.com/office/drawing/2014/main" id="{B43D8E0F-DFAE-441E-B552-01DC989FDA87}"/>
                  </a:ext>
                </a:extLst>
              </p:cNvPr>
              <p:cNvSpPr txBox="1"/>
              <p:nvPr/>
            </p:nvSpPr>
            <p:spPr>
              <a:xfrm>
                <a:off x="4656663" y="-1681844"/>
                <a:ext cx="22063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[Cr(dqp)(</a:t>
                </a:r>
                <a:r>
                  <a:rPr lang="fr-CH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tpy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)]</a:t>
                </a:r>
                <a:r>
                  <a:rPr lang="fr-CH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</a:p>
            </p:txBody>
          </p:sp>
          <p:sp>
            <p:nvSpPr>
              <p:cNvPr id="34" name="ZoneTexte 9">
                <a:extLst>
                  <a:ext uri="{FF2B5EF4-FFF2-40B4-BE49-F238E27FC236}">
                    <a16:creationId xmlns:a16="http://schemas.microsoft.com/office/drawing/2014/main" id="{B43D8E0F-DFAE-441E-B552-01DC989FDA87}"/>
                  </a:ext>
                </a:extLst>
              </p:cNvPr>
              <p:cNvSpPr txBox="1"/>
              <p:nvPr/>
            </p:nvSpPr>
            <p:spPr>
              <a:xfrm>
                <a:off x="4664686" y="-1360865"/>
                <a:ext cx="22909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[Cr(</a:t>
                </a:r>
                <a:r>
                  <a:rPr lang="fr-CH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ddpd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fr-CH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)]</a:t>
                </a:r>
                <a:r>
                  <a:rPr lang="fr-CH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</a:p>
            </p:txBody>
          </p:sp>
          <p:cxnSp>
            <p:nvCxnSpPr>
              <p:cNvPr id="3" name="Connecteur droit 2"/>
              <p:cNvCxnSpPr/>
              <p:nvPr/>
            </p:nvCxnSpPr>
            <p:spPr>
              <a:xfrm>
                <a:off x="4533193" y="-1446844"/>
                <a:ext cx="115890" cy="0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/>
              <p:cNvCxnSpPr/>
              <p:nvPr/>
            </p:nvCxnSpPr>
            <p:spPr>
              <a:xfrm>
                <a:off x="4533193" y="-1126021"/>
                <a:ext cx="11589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/>
              <p:cNvCxnSpPr/>
              <p:nvPr/>
            </p:nvCxnSpPr>
            <p:spPr>
              <a:xfrm>
                <a:off x="4543347" y="-800600"/>
                <a:ext cx="11589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77" name="Graphique 7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58366143"/>
                  </p:ext>
                </p:extLst>
              </p:nvPr>
            </p:nvGraphicFramePr>
            <p:xfrm>
              <a:off x="5592450" y="1009142"/>
              <a:ext cx="1160116" cy="150729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0" name="Ellipse 9"/>
              <p:cNvSpPr/>
              <p:nvPr/>
            </p:nvSpPr>
            <p:spPr>
              <a:xfrm>
                <a:off x="5156580" y="2452234"/>
                <a:ext cx="276161" cy="287418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cxnSp>
            <p:nvCxnSpPr>
              <p:cNvPr id="13" name="Connecteur droit 12"/>
              <p:cNvCxnSpPr>
                <a:stCxn id="10" idx="7"/>
              </p:cNvCxnSpPr>
              <p:nvPr/>
            </p:nvCxnSpPr>
            <p:spPr>
              <a:xfrm flipV="1">
                <a:off x="5392298" y="1137584"/>
                <a:ext cx="435529" cy="135674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/>
              <p:cNvCxnSpPr>
                <a:stCxn id="10" idx="7"/>
              </p:cNvCxnSpPr>
              <p:nvPr/>
            </p:nvCxnSpPr>
            <p:spPr>
              <a:xfrm flipV="1">
                <a:off x="5392298" y="2177727"/>
                <a:ext cx="435529" cy="31659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7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2455009" y="-2188518"/>
                <a:ext cx="530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300</a:t>
                </a:r>
              </a:p>
            </p:txBody>
          </p:sp>
          <p:sp>
            <p:nvSpPr>
              <p:cNvPr id="68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4298940" y="-2188518"/>
                <a:ext cx="530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400</a:t>
                </a:r>
              </a:p>
            </p:txBody>
          </p:sp>
          <p:sp>
            <p:nvSpPr>
              <p:cNvPr id="69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5433403" y="-2188650"/>
                <a:ext cx="530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</a:p>
            </p:txBody>
          </p:sp>
          <p:sp>
            <p:nvSpPr>
              <p:cNvPr id="70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3115844" y="-2579886"/>
                <a:ext cx="16986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Wavelength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/nm</a:t>
                </a:r>
              </a:p>
            </p:txBody>
          </p:sp>
          <p:sp>
            <p:nvSpPr>
              <p:cNvPr id="89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611221" y="-2557982"/>
                <a:ext cx="3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a)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06680" y="4064734"/>
              <a:ext cx="7069019" cy="6578765"/>
              <a:chOff x="206680" y="4064734"/>
              <a:chExt cx="7069019" cy="6578765"/>
            </a:xfrm>
          </p:grpSpPr>
          <p:graphicFrame>
            <p:nvGraphicFramePr>
              <p:cNvPr id="84" name="Graphique 8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64575594"/>
                  </p:ext>
                </p:extLst>
              </p:nvPr>
            </p:nvGraphicFramePr>
            <p:xfrm>
              <a:off x="206680" y="4419343"/>
              <a:ext cx="7069019" cy="622415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cxnSp>
            <p:nvCxnSpPr>
              <p:cNvPr id="17" name="Connecteur droit 16"/>
              <p:cNvCxnSpPr/>
              <p:nvPr/>
            </p:nvCxnSpPr>
            <p:spPr>
              <a:xfrm flipH="1">
                <a:off x="2467708" y="4672173"/>
                <a:ext cx="39" cy="11243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/>
              <p:cNvCxnSpPr/>
              <p:nvPr/>
            </p:nvCxnSpPr>
            <p:spPr>
              <a:xfrm flipH="1">
                <a:off x="4681182" y="4684424"/>
                <a:ext cx="39" cy="11243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/>
              <p:cNvCxnSpPr/>
              <p:nvPr/>
            </p:nvCxnSpPr>
            <p:spPr>
              <a:xfrm flipH="1">
                <a:off x="5775331" y="4686805"/>
                <a:ext cx="39" cy="11243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Accolade ouvrante 19"/>
              <p:cNvSpPr/>
              <p:nvPr/>
            </p:nvSpPr>
            <p:spPr>
              <a:xfrm rot="5400000">
                <a:off x="5354977" y="5779134"/>
                <a:ext cx="304569" cy="1432057"/>
              </a:xfrm>
              <a:prstGeom prst="leftBrac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21" name="Accolade ouvrante 20"/>
              <p:cNvSpPr/>
              <p:nvPr/>
            </p:nvSpPr>
            <p:spPr>
              <a:xfrm rot="5400000">
                <a:off x="2841584" y="4244066"/>
                <a:ext cx="412339" cy="2829557"/>
              </a:xfrm>
              <a:prstGeom prst="leftBrac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22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4706497" y="5914372"/>
                <a:ext cx="18902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Cr(</a:t>
                </a:r>
                <a:r>
                  <a:rPr lang="fr-CH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 ← </a:t>
                </a:r>
                <a:r>
                  <a:rPr lang="fr-CH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fr-CH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(</a:t>
                </a:r>
                <a:r>
                  <a:rPr lang="fr-CH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</p:txBody>
          </p:sp>
          <p:sp>
            <p:nvSpPr>
              <p:cNvPr id="29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2101452" y="4973465"/>
                <a:ext cx="19672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Cr(</a:t>
                </a:r>
                <a:r>
                  <a:rPr lang="fr-CH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fr-CH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← </a:t>
                </a:r>
                <a:r>
                  <a:rPr lang="fr-CH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fr-CH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(</a:t>
                </a:r>
                <a:r>
                  <a:rPr lang="fr-CH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</p:txBody>
          </p:sp>
          <p:sp>
            <p:nvSpPr>
              <p:cNvPr id="63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2202490" y="4343409"/>
                <a:ext cx="530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690</a:t>
                </a:r>
              </a:p>
            </p:txBody>
          </p:sp>
          <p:sp>
            <p:nvSpPr>
              <p:cNvPr id="64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4400018" y="4343409"/>
                <a:ext cx="530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740</a:t>
                </a:r>
              </a:p>
            </p:txBody>
          </p:sp>
          <p:sp>
            <p:nvSpPr>
              <p:cNvPr id="65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5514104" y="4343409"/>
                <a:ext cx="530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770</a:t>
                </a:r>
              </a:p>
            </p:txBody>
          </p:sp>
          <p:sp>
            <p:nvSpPr>
              <p:cNvPr id="66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3149756" y="4064734"/>
                <a:ext cx="17748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Wavelength</a:t>
                </a:r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 nm</a:t>
                </a:r>
              </a:p>
            </p:txBody>
          </p:sp>
          <p:cxnSp>
            <p:nvCxnSpPr>
              <p:cNvPr id="5" name="Conector recto de flecha 4">
                <a:extLst>
                  <a:ext uri="{FF2B5EF4-FFF2-40B4-BE49-F238E27FC236}">
                    <a16:creationId xmlns:a16="http://schemas.microsoft.com/office/drawing/2014/main" id="{8BC4E39F-06D5-4370-BAE3-2B4CE98EEB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03427" y="6647447"/>
                <a:ext cx="797092" cy="13899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Conector recto de flecha 51">
                <a:extLst>
                  <a:ext uri="{FF2B5EF4-FFF2-40B4-BE49-F238E27FC236}">
                    <a16:creationId xmlns:a16="http://schemas.microsoft.com/office/drawing/2014/main" id="{D2759416-8196-45F2-955A-2954F22CCB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66223" y="5752017"/>
                <a:ext cx="898956" cy="279799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2">
                <a:extLst>
                  <a:ext uri="{FF2B5EF4-FFF2-40B4-BE49-F238E27FC236}">
                    <a16:creationId xmlns:a16="http://schemas.microsoft.com/office/drawing/2014/main" id="{F8D2601D-9C00-409C-8F99-5F5D975671A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18071" y="8100933"/>
                <a:ext cx="0" cy="144000"/>
              </a:xfrm>
              <a:prstGeom prst="line">
                <a:avLst/>
              </a:prstGeom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2">
                <a:extLst>
                  <a:ext uri="{FF2B5EF4-FFF2-40B4-BE49-F238E27FC236}">
                    <a16:creationId xmlns:a16="http://schemas.microsoft.com/office/drawing/2014/main" id="{2150358E-BE02-4CB8-8216-4E786F02CE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2501" y="7267879"/>
                <a:ext cx="0" cy="144000"/>
              </a:xfrm>
              <a:prstGeom prst="line">
                <a:avLst/>
              </a:prstGeom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2">
                <a:extLst>
                  <a:ext uri="{FF2B5EF4-FFF2-40B4-BE49-F238E27FC236}">
                    <a16:creationId xmlns:a16="http://schemas.microsoft.com/office/drawing/2014/main" id="{25784746-AE99-45E0-AB54-9D9B75C198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9607" y="8361666"/>
                <a:ext cx="0" cy="144000"/>
              </a:xfrm>
              <a:prstGeom prst="line">
                <a:avLst/>
              </a:prstGeom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2">
                <a:extLst>
                  <a:ext uri="{FF2B5EF4-FFF2-40B4-BE49-F238E27FC236}">
                    <a16:creationId xmlns:a16="http://schemas.microsoft.com/office/drawing/2014/main" id="{9230C204-995A-42F5-B7BE-3B39052C29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11138" y="7847696"/>
                <a:ext cx="0" cy="144000"/>
              </a:xfrm>
              <a:prstGeom prst="line">
                <a:avLst/>
              </a:prstGeom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2">
                <a:extLst>
                  <a:ext uri="{FF2B5EF4-FFF2-40B4-BE49-F238E27FC236}">
                    <a16:creationId xmlns:a16="http://schemas.microsoft.com/office/drawing/2014/main" id="{EBE617BA-6459-43A5-B22D-A8BFC91459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80010" y="7484638"/>
                <a:ext cx="0" cy="144000"/>
              </a:xfrm>
              <a:prstGeom prst="line">
                <a:avLst/>
              </a:prstGeom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2">
                <a:extLst>
                  <a:ext uri="{FF2B5EF4-FFF2-40B4-BE49-F238E27FC236}">
                    <a16:creationId xmlns:a16="http://schemas.microsoft.com/office/drawing/2014/main" id="{F61B1AFE-AC62-4C3A-AEA4-51744AD306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99591" y="7559418"/>
                <a:ext cx="0" cy="1440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2">
                <a:extLst>
                  <a:ext uri="{FF2B5EF4-FFF2-40B4-BE49-F238E27FC236}">
                    <a16:creationId xmlns:a16="http://schemas.microsoft.com/office/drawing/2014/main" id="{003BF329-EC61-4B48-AF56-AE9E1F6BC7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99788" y="6171454"/>
                <a:ext cx="0" cy="1440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2">
                <a:extLst>
                  <a:ext uri="{FF2B5EF4-FFF2-40B4-BE49-F238E27FC236}">
                    <a16:creationId xmlns:a16="http://schemas.microsoft.com/office/drawing/2014/main" id="{A6742F3B-081B-4AC9-925A-E0D2D00620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26804" y="6792350"/>
                <a:ext cx="0" cy="1440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2">
                <a:extLst>
                  <a:ext uri="{FF2B5EF4-FFF2-40B4-BE49-F238E27FC236}">
                    <a16:creationId xmlns:a16="http://schemas.microsoft.com/office/drawing/2014/main" id="{85B4C7B3-5945-4F46-9607-93FA08EF20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6206" y="8037433"/>
                <a:ext cx="0" cy="14400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2">
                <a:extLst>
                  <a:ext uri="{FF2B5EF4-FFF2-40B4-BE49-F238E27FC236}">
                    <a16:creationId xmlns:a16="http://schemas.microsoft.com/office/drawing/2014/main" id="{9C8C207C-1C34-4E8C-821D-AC167BC02A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0390" y="8109433"/>
                <a:ext cx="0" cy="1440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cteur droit 2">
                <a:extLst>
                  <a:ext uri="{FF2B5EF4-FFF2-40B4-BE49-F238E27FC236}">
                    <a16:creationId xmlns:a16="http://schemas.microsoft.com/office/drawing/2014/main" id="{353002DA-5F0B-4814-9DD6-D0C7263828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07427" y="5884429"/>
                <a:ext cx="0" cy="14400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2">
                <a:extLst>
                  <a:ext uri="{FF2B5EF4-FFF2-40B4-BE49-F238E27FC236}">
                    <a16:creationId xmlns:a16="http://schemas.microsoft.com/office/drawing/2014/main" id="{F5FDD4F6-4A77-489A-AC77-C8A82A0978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88261" y="8217666"/>
                <a:ext cx="0" cy="14400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2">
                <a:extLst>
                  <a:ext uri="{FF2B5EF4-FFF2-40B4-BE49-F238E27FC236}">
                    <a16:creationId xmlns:a16="http://schemas.microsoft.com/office/drawing/2014/main" id="{A6742F3B-081B-4AC9-925A-E0D2D00620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48512" y="7482655"/>
                <a:ext cx="0" cy="1440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608144" y="4089919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</a:t>
                </a:r>
              </a:p>
            </p:txBody>
          </p:sp>
        </p:grpSp>
      </p:grpSp>
      <p:cxnSp>
        <p:nvCxnSpPr>
          <p:cNvPr id="71" name="Connecteur droit 16"/>
          <p:cNvCxnSpPr/>
          <p:nvPr/>
        </p:nvCxnSpPr>
        <p:spPr>
          <a:xfrm flipH="1">
            <a:off x="3411680" y="4660798"/>
            <a:ext cx="39" cy="112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ZoneTexte 5">
            <a:extLst>
              <a:ext uri="{FF2B5EF4-FFF2-40B4-BE49-F238E27FC236}">
                <a16:creationId xmlns:a16="http://schemas.microsoft.com/office/drawing/2014/main" id="{2EF8988E-2060-4298-B337-B5B0D9F007D6}"/>
              </a:ext>
            </a:extLst>
          </p:cNvPr>
          <p:cNvSpPr txBox="1"/>
          <p:nvPr/>
        </p:nvSpPr>
        <p:spPr>
          <a:xfrm>
            <a:off x="3173756" y="4345681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710</a:t>
            </a:r>
          </a:p>
        </p:txBody>
      </p:sp>
      <p:cxnSp>
        <p:nvCxnSpPr>
          <p:cNvPr id="73" name="Conector recto 3">
            <a:extLst>
              <a:ext uri="{FF2B5EF4-FFF2-40B4-BE49-F238E27FC236}">
                <a16:creationId xmlns:a16="http://schemas.microsoft.com/office/drawing/2014/main" id="{2640DB3C-9BD8-4B5A-9F3D-1A6D603D27C4}"/>
              </a:ext>
            </a:extLst>
          </p:cNvPr>
          <p:cNvCxnSpPr/>
          <p:nvPr/>
        </p:nvCxnSpPr>
        <p:spPr>
          <a:xfrm>
            <a:off x="-2445106" y="1437516"/>
            <a:ext cx="0" cy="6913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778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Connecteur droit avec flèche 53">
            <a:extLst>
              <a:ext uri="{FF2B5EF4-FFF2-40B4-BE49-F238E27FC236}">
                <a16:creationId xmlns:a16="http://schemas.microsoft.com/office/drawing/2014/main" id="{9BB587B0-C19C-410E-8BA6-10BCAB93CD6C}"/>
              </a:ext>
            </a:extLst>
          </p:cNvPr>
          <p:cNvCxnSpPr/>
          <p:nvPr/>
        </p:nvCxnSpPr>
        <p:spPr>
          <a:xfrm flipH="1" flipV="1">
            <a:off x="-4202504" y="1708772"/>
            <a:ext cx="10156" cy="24169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" name="ZoneTexte 55">
            <a:extLst>
              <a:ext uri="{FF2B5EF4-FFF2-40B4-BE49-F238E27FC236}">
                <a16:creationId xmlns:a16="http://schemas.microsoft.com/office/drawing/2014/main" id="{2BF18E80-76B1-40FE-9EA2-203F4B1C2541}"/>
              </a:ext>
            </a:extLst>
          </p:cNvPr>
          <p:cNvSpPr txBox="1"/>
          <p:nvPr/>
        </p:nvSpPr>
        <p:spPr>
          <a:xfrm rot="16200000">
            <a:off x="-4825342" y="2715502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>
                <a:latin typeface="Calibri corps"/>
                <a:cs typeface="Times New Roman" panose="02020603050405020304" pitchFamily="18" charset="0"/>
              </a:rPr>
              <a:t>Energy</a:t>
            </a:r>
            <a:endParaRPr lang="fr-CH" sz="1600" dirty="0">
              <a:latin typeface="Calibri corps"/>
              <a:cs typeface="Times New Roman" panose="02020603050405020304" pitchFamily="18" charset="0"/>
            </a:endParaRPr>
          </a:p>
        </p:txBody>
      </p:sp>
      <p:cxnSp>
        <p:nvCxnSpPr>
          <p:cNvPr id="93" name="Connecteur droit 47">
            <a:extLst>
              <a:ext uri="{FF2B5EF4-FFF2-40B4-BE49-F238E27FC236}">
                <a16:creationId xmlns:a16="http://schemas.microsoft.com/office/drawing/2014/main" id="{72F2919D-E70B-4D0A-AD9B-7B9D995D1DF8}"/>
              </a:ext>
            </a:extLst>
          </p:cNvPr>
          <p:cNvCxnSpPr/>
          <p:nvPr/>
        </p:nvCxnSpPr>
        <p:spPr>
          <a:xfrm>
            <a:off x="-4055148" y="3861910"/>
            <a:ext cx="63516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" name="ZoneTexte 48">
            <a:extLst>
              <a:ext uri="{FF2B5EF4-FFF2-40B4-BE49-F238E27FC236}">
                <a16:creationId xmlns:a16="http://schemas.microsoft.com/office/drawing/2014/main" id="{528F2442-BD2D-4FF9-A18C-C118F949B97B}"/>
              </a:ext>
            </a:extLst>
          </p:cNvPr>
          <p:cNvSpPr txBox="1"/>
          <p:nvPr/>
        </p:nvSpPr>
        <p:spPr>
          <a:xfrm>
            <a:off x="-3496595" y="3673707"/>
            <a:ext cx="471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aseline="30000" dirty="0">
                <a:latin typeface="Calibri corps"/>
                <a:cs typeface="Times New Roman" panose="02020603050405020304" pitchFamily="18" charset="0"/>
              </a:rPr>
              <a:t>4</a:t>
            </a:r>
            <a:r>
              <a:rPr lang="fr-CH" sz="1600" dirty="0">
                <a:latin typeface="Calibri corps"/>
                <a:cs typeface="Times New Roman" panose="02020603050405020304" pitchFamily="18" charset="0"/>
              </a:rPr>
              <a:t>A</a:t>
            </a:r>
            <a:r>
              <a:rPr lang="fr-CH" sz="1600" baseline="-25000" dirty="0">
                <a:latin typeface="Calibri corps"/>
                <a:cs typeface="Times New Roman" panose="02020603050405020304" pitchFamily="18" charset="0"/>
              </a:rPr>
              <a:t>2</a:t>
            </a:r>
            <a:endParaRPr lang="fr-CH" sz="1600" dirty="0">
              <a:latin typeface="Calibri corps"/>
              <a:cs typeface="Times New Roman" panose="02020603050405020304" pitchFamily="18" charset="0"/>
            </a:endParaRPr>
          </a:p>
        </p:txBody>
      </p:sp>
      <p:cxnSp>
        <p:nvCxnSpPr>
          <p:cNvPr id="95" name="Connecteur droit 49">
            <a:extLst>
              <a:ext uri="{FF2B5EF4-FFF2-40B4-BE49-F238E27FC236}">
                <a16:creationId xmlns:a16="http://schemas.microsoft.com/office/drawing/2014/main" id="{6E0BE6DA-6A8E-4A25-8379-2AA99E9F8B0E}"/>
              </a:ext>
            </a:extLst>
          </p:cNvPr>
          <p:cNvCxnSpPr/>
          <p:nvPr/>
        </p:nvCxnSpPr>
        <p:spPr>
          <a:xfrm>
            <a:off x="-4073516" y="2002273"/>
            <a:ext cx="6015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6" name="ZoneTexte 50">
            <a:extLst>
              <a:ext uri="{FF2B5EF4-FFF2-40B4-BE49-F238E27FC236}">
                <a16:creationId xmlns:a16="http://schemas.microsoft.com/office/drawing/2014/main" id="{7E5450B7-FDD8-46E0-A037-CDBDAB392A13}"/>
              </a:ext>
            </a:extLst>
          </p:cNvPr>
          <p:cNvSpPr txBox="1"/>
          <p:nvPr/>
        </p:nvSpPr>
        <p:spPr>
          <a:xfrm>
            <a:off x="-3534894" y="1790296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aseline="30000" dirty="0">
                <a:latin typeface="Calibri corps"/>
                <a:cs typeface="Times New Roman" panose="02020603050405020304" pitchFamily="18" charset="0"/>
              </a:rPr>
              <a:t>2</a:t>
            </a:r>
            <a:r>
              <a:rPr lang="fr-CH" sz="1600" dirty="0">
                <a:latin typeface="Calibri corps"/>
                <a:cs typeface="Times New Roman" panose="02020603050405020304" pitchFamily="18" charset="0"/>
              </a:rPr>
              <a:t>T</a:t>
            </a:r>
            <a:r>
              <a:rPr lang="fr-CH" sz="1600" baseline="-25000" dirty="0">
                <a:latin typeface="Calibri corps"/>
                <a:cs typeface="Times New Roman" panose="02020603050405020304" pitchFamily="18" charset="0"/>
              </a:rPr>
              <a:t>1</a:t>
            </a:r>
          </a:p>
        </p:txBody>
      </p:sp>
      <p:cxnSp>
        <p:nvCxnSpPr>
          <p:cNvPr id="97" name="Connecteur droit 51">
            <a:extLst>
              <a:ext uri="{FF2B5EF4-FFF2-40B4-BE49-F238E27FC236}">
                <a16:creationId xmlns:a16="http://schemas.microsoft.com/office/drawing/2014/main" id="{5590876F-1111-40C5-B6A4-0F105B499B3F}"/>
              </a:ext>
            </a:extLst>
          </p:cNvPr>
          <p:cNvCxnSpPr/>
          <p:nvPr/>
        </p:nvCxnSpPr>
        <p:spPr>
          <a:xfrm>
            <a:off x="-4073516" y="2309316"/>
            <a:ext cx="6015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8" name="ZoneTexte 52">
            <a:extLst>
              <a:ext uri="{FF2B5EF4-FFF2-40B4-BE49-F238E27FC236}">
                <a16:creationId xmlns:a16="http://schemas.microsoft.com/office/drawing/2014/main" id="{473F5C4E-E580-4975-A65A-C1B68A839EE8}"/>
              </a:ext>
            </a:extLst>
          </p:cNvPr>
          <p:cNvSpPr txBox="1"/>
          <p:nvPr/>
        </p:nvSpPr>
        <p:spPr>
          <a:xfrm>
            <a:off x="-3514445" y="2186007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aseline="30000" dirty="0">
                <a:latin typeface="Calibri corps"/>
                <a:cs typeface="Times New Roman" panose="02020603050405020304" pitchFamily="18" charset="0"/>
              </a:rPr>
              <a:t>2</a:t>
            </a:r>
            <a:r>
              <a:rPr lang="fr-CH" sz="1600" dirty="0">
                <a:latin typeface="Calibri corps"/>
                <a:cs typeface="Times New Roman" panose="02020603050405020304" pitchFamily="18" charset="0"/>
              </a:rPr>
              <a:t>E</a:t>
            </a:r>
            <a:endParaRPr lang="fr-CH" sz="1600" baseline="-25000" dirty="0">
              <a:latin typeface="Calibri corps"/>
              <a:cs typeface="Times New Roman" panose="02020603050405020304" pitchFamily="18" charset="0"/>
            </a:endParaRPr>
          </a:p>
        </p:txBody>
      </p:sp>
      <p:cxnSp>
        <p:nvCxnSpPr>
          <p:cNvPr id="99" name="Connecteur droit avec flèche 39">
            <a:extLst>
              <a:ext uri="{FF2B5EF4-FFF2-40B4-BE49-F238E27FC236}">
                <a16:creationId xmlns:a16="http://schemas.microsoft.com/office/drawing/2014/main" id="{19C39FF7-468A-4F02-B96D-7EC56FE23715}"/>
              </a:ext>
            </a:extLst>
          </p:cNvPr>
          <p:cNvCxnSpPr/>
          <p:nvPr/>
        </p:nvCxnSpPr>
        <p:spPr>
          <a:xfrm>
            <a:off x="-3842430" y="2312448"/>
            <a:ext cx="6781" cy="15530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0" name="Connecteur droit avec flèche 40">
            <a:extLst>
              <a:ext uri="{FF2B5EF4-FFF2-40B4-BE49-F238E27FC236}">
                <a16:creationId xmlns:a16="http://schemas.microsoft.com/office/drawing/2014/main" id="{998AA39A-7B92-4547-80F7-4B4FE5C6CD99}"/>
              </a:ext>
            </a:extLst>
          </p:cNvPr>
          <p:cNvCxnSpPr/>
          <p:nvPr/>
        </p:nvCxnSpPr>
        <p:spPr>
          <a:xfrm>
            <a:off x="-3656322" y="2010399"/>
            <a:ext cx="7147" cy="18551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7" name="Conector recto 16">
            <a:extLst>
              <a:ext uri="{FF2B5EF4-FFF2-40B4-BE49-F238E27FC236}">
                <a16:creationId xmlns:a16="http://schemas.microsoft.com/office/drawing/2014/main" id="{8A8EB881-22C9-40A4-991B-3F9FA3B3767E}"/>
              </a:ext>
            </a:extLst>
          </p:cNvPr>
          <p:cNvCxnSpPr>
            <a:cxnSpLocks/>
          </p:cNvCxnSpPr>
          <p:nvPr/>
        </p:nvCxnSpPr>
        <p:spPr>
          <a:xfrm>
            <a:off x="-3072394" y="3944681"/>
            <a:ext cx="216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Conector recto de flecha 17">
            <a:extLst>
              <a:ext uri="{FF2B5EF4-FFF2-40B4-BE49-F238E27FC236}">
                <a16:creationId xmlns:a16="http://schemas.microsoft.com/office/drawing/2014/main" id="{5006C3A7-40D8-46BA-A12D-DE3759E5DB7A}"/>
              </a:ext>
            </a:extLst>
          </p:cNvPr>
          <p:cNvCxnSpPr>
            <a:cxnSpLocks/>
          </p:cNvCxnSpPr>
          <p:nvPr/>
        </p:nvCxnSpPr>
        <p:spPr>
          <a:xfrm flipV="1">
            <a:off x="-2959248" y="3772436"/>
            <a:ext cx="0" cy="2774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Conector recto 19">
            <a:extLst>
              <a:ext uri="{FF2B5EF4-FFF2-40B4-BE49-F238E27FC236}">
                <a16:creationId xmlns:a16="http://schemas.microsoft.com/office/drawing/2014/main" id="{19517D29-42E4-4110-8C99-EB9C2F2BFE5A}"/>
              </a:ext>
            </a:extLst>
          </p:cNvPr>
          <p:cNvCxnSpPr>
            <a:cxnSpLocks/>
          </p:cNvCxnSpPr>
          <p:nvPr/>
        </p:nvCxnSpPr>
        <p:spPr>
          <a:xfrm>
            <a:off x="-2775532" y="3944681"/>
            <a:ext cx="216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Conector recto de flecha 20">
            <a:extLst>
              <a:ext uri="{FF2B5EF4-FFF2-40B4-BE49-F238E27FC236}">
                <a16:creationId xmlns:a16="http://schemas.microsoft.com/office/drawing/2014/main" id="{439C7940-BD07-424E-81B7-6D6A57553B92}"/>
              </a:ext>
            </a:extLst>
          </p:cNvPr>
          <p:cNvCxnSpPr>
            <a:cxnSpLocks/>
          </p:cNvCxnSpPr>
          <p:nvPr/>
        </p:nvCxnSpPr>
        <p:spPr>
          <a:xfrm flipV="1">
            <a:off x="-2662386" y="3772436"/>
            <a:ext cx="0" cy="2774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Conector recto 21">
            <a:extLst>
              <a:ext uri="{FF2B5EF4-FFF2-40B4-BE49-F238E27FC236}">
                <a16:creationId xmlns:a16="http://schemas.microsoft.com/office/drawing/2014/main" id="{C6509673-F8F9-4A08-A745-440DC62C4017}"/>
              </a:ext>
            </a:extLst>
          </p:cNvPr>
          <p:cNvCxnSpPr>
            <a:cxnSpLocks/>
          </p:cNvCxnSpPr>
          <p:nvPr/>
        </p:nvCxnSpPr>
        <p:spPr>
          <a:xfrm>
            <a:off x="-2483432" y="3944681"/>
            <a:ext cx="216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Conector recto de flecha 22">
            <a:extLst>
              <a:ext uri="{FF2B5EF4-FFF2-40B4-BE49-F238E27FC236}">
                <a16:creationId xmlns:a16="http://schemas.microsoft.com/office/drawing/2014/main" id="{2592B759-205E-4DD4-8D09-A1A5BD522835}"/>
              </a:ext>
            </a:extLst>
          </p:cNvPr>
          <p:cNvCxnSpPr>
            <a:cxnSpLocks/>
          </p:cNvCxnSpPr>
          <p:nvPr/>
        </p:nvCxnSpPr>
        <p:spPr>
          <a:xfrm flipV="1">
            <a:off x="-2370286" y="3772436"/>
            <a:ext cx="0" cy="2774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Conector recto 23">
            <a:extLst>
              <a:ext uri="{FF2B5EF4-FFF2-40B4-BE49-F238E27FC236}">
                <a16:creationId xmlns:a16="http://schemas.microsoft.com/office/drawing/2014/main" id="{D3032F73-1A66-4755-AE78-B958B3113030}"/>
              </a:ext>
            </a:extLst>
          </p:cNvPr>
          <p:cNvCxnSpPr>
            <a:cxnSpLocks/>
          </p:cNvCxnSpPr>
          <p:nvPr/>
        </p:nvCxnSpPr>
        <p:spPr>
          <a:xfrm>
            <a:off x="-2921582" y="3603731"/>
            <a:ext cx="216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Conector recto 24">
            <a:extLst>
              <a:ext uri="{FF2B5EF4-FFF2-40B4-BE49-F238E27FC236}">
                <a16:creationId xmlns:a16="http://schemas.microsoft.com/office/drawing/2014/main" id="{F32BA318-8593-483F-B7B2-A091F1AF2863}"/>
              </a:ext>
            </a:extLst>
          </p:cNvPr>
          <p:cNvCxnSpPr>
            <a:cxnSpLocks/>
          </p:cNvCxnSpPr>
          <p:nvPr/>
        </p:nvCxnSpPr>
        <p:spPr>
          <a:xfrm>
            <a:off x="-2591432" y="3603731"/>
            <a:ext cx="216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ZoneTexte 117"/>
          <p:cNvSpPr txBox="1"/>
          <p:nvPr/>
        </p:nvSpPr>
        <p:spPr>
          <a:xfrm>
            <a:off x="-4189089" y="1041311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Idealized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symmetry</a:t>
            </a:r>
          </a:p>
        </p:txBody>
      </p:sp>
      <p:sp>
        <p:nvSpPr>
          <p:cNvPr id="120" name="ZoneTexte 178">
            <a:extLst>
              <a:ext uri="{FF2B5EF4-FFF2-40B4-BE49-F238E27FC236}">
                <a16:creationId xmlns:a16="http://schemas.microsoft.com/office/drawing/2014/main" id="{6826E141-DACA-41DD-8FBA-22E2434A8A1F}"/>
              </a:ext>
            </a:extLst>
          </p:cNvPr>
          <p:cNvSpPr txBox="1"/>
          <p:nvPr/>
        </p:nvSpPr>
        <p:spPr>
          <a:xfrm>
            <a:off x="-2252803" y="3703724"/>
            <a:ext cx="48763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rPr>
              <a:t>t</a:t>
            </a:r>
            <a:r>
              <a:rPr lang="fr-CH" sz="16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1" name="ZoneTexte 178">
            <a:extLst>
              <a:ext uri="{FF2B5EF4-FFF2-40B4-BE49-F238E27FC236}">
                <a16:creationId xmlns:a16="http://schemas.microsoft.com/office/drawing/2014/main" id="{9085A83A-8DDF-4E65-86CB-E58838DD8C2E}"/>
              </a:ext>
            </a:extLst>
          </p:cNvPr>
          <p:cNvSpPr txBox="1"/>
          <p:nvPr/>
        </p:nvSpPr>
        <p:spPr>
          <a:xfrm>
            <a:off x="-2252803" y="3392952"/>
            <a:ext cx="48763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rPr>
              <a:t>e*</a:t>
            </a:r>
            <a:endParaRPr lang="fr-CH" sz="1600" baseline="-25000" dirty="0">
              <a:solidFill>
                <a:schemeClr val="tx1">
                  <a:lumMod val="95000"/>
                  <a:lumOff val="5000"/>
                </a:schemeClr>
              </a:solidFill>
              <a:latin typeface="Calibri corps"/>
              <a:cs typeface="Times New Roman" panose="02020603050405020304" pitchFamily="18" charset="0"/>
            </a:endParaRPr>
          </a:p>
        </p:txBody>
      </p:sp>
      <p:grpSp>
        <p:nvGrpSpPr>
          <p:cNvPr id="122" name="Group 2"/>
          <p:cNvGrpSpPr/>
          <p:nvPr/>
        </p:nvGrpSpPr>
        <p:grpSpPr>
          <a:xfrm>
            <a:off x="-3095446" y="2199996"/>
            <a:ext cx="1335457" cy="684784"/>
            <a:chOff x="4643261" y="2135315"/>
            <a:chExt cx="1335457" cy="684784"/>
          </a:xfrm>
        </p:grpSpPr>
        <p:cxnSp>
          <p:nvCxnSpPr>
            <p:cNvPr id="136" name="Conector recto 33">
              <a:extLst>
                <a:ext uri="{FF2B5EF4-FFF2-40B4-BE49-F238E27FC236}">
                  <a16:creationId xmlns:a16="http://schemas.microsoft.com/office/drawing/2014/main" id="{EBDE6722-7F7B-49CB-81E4-A90D0F218ADD}"/>
                </a:ext>
              </a:extLst>
            </p:cNvPr>
            <p:cNvCxnSpPr>
              <a:cxnSpLocks/>
            </p:cNvCxnSpPr>
            <p:nvPr/>
          </p:nvCxnSpPr>
          <p:spPr>
            <a:xfrm>
              <a:off x="4643261" y="2678568"/>
              <a:ext cx="21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7" name="Conector recto de flecha 34">
              <a:extLst>
                <a:ext uri="{FF2B5EF4-FFF2-40B4-BE49-F238E27FC236}">
                  <a16:creationId xmlns:a16="http://schemas.microsoft.com/office/drawing/2014/main" id="{E74FD3D1-BC72-45EC-94FC-22CBC22421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6407" y="2528097"/>
              <a:ext cx="0" cy="2774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8" name="Conector recto 35">
              <a:extLst>
                <a:ext uri="{FF2B5EF4-FFF2-40B4-BE49-F238E27FC236}">
                  <a16:creationId xmlns:a16="http://schemas.microsoft.com/office/drawing/2014/main" id="{74BAC480-7981-465E-AE6A-65CABCE4D281}"/>
                </a:ext>
              </a:extLst>
            </p:cNvPr>
            <p:cNvCxnSpPr>
              <a:cxnSpLocks/>
            </p:cNvCxnSpPr>
            <p:nvPr/>
          </p:nvCxnSpPr>
          <p:spPr>
            <a:xfrm>
              <a:off x="4940123" y="2678568"/>
              <a:ext cx="21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Conector recto de flecha 36">
              <a:extLst>
                <a:ext uri="{FF2B5EF4-FFF2-40B4-BE49-F238E27FC236}">
                  <a16:creationId xmlns:a16="http://schemas.microsoft.com/office/drawing/2014/main" id="{72C4824E-34FC-461C-B059-4020906F94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53269" y="2528097"/>
              <a:ext cx="0" cy="2774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0" name="Conector recto 39">
              <a:extLst>
                <a:ext uri="{FF2B5EF4-FFF2-40B4-BE49-F238E27FC236}">
                  <a16:creationId xmlns:a16="http://schemas.microsoft.com/office/drawing/2014/main" id="{3D64D067-CEB8-4598-89A8-D67A141C1846}"/>
                </a:ext>
              </a:extLst>
            </p:cNvPr>
            <p:cNvCxnSpPr>
              <a:cxnSpLocks/>
            </p:cNvCxnSpPr>
            <p:nvPr/>
          </p:nvCxnSpPr>
          <p:spPr>
            <a:xfrm>
              <a:off x="4794073" y="2337618"/>
              <a:ext cx="21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1" name="Conector recto 40">
              <a:extLst>
                <a:ext uri="{FF2B5EF4-FFF2-40B4-BE49-F238E27FC236}">
                  <a16:creationId xmlns:a16="http://schemas.microsoft.com/office/drawing/2014/main" id="{DB326207-621C-4DF9-96A2-CF471843B5EF}"/>
                </a:ext>
              </a:extLst>
            </p:cNvPr>
            <p:cNvCxnSpPr>
              <a:cxnSpLocks/>
            </p:cNvCxnSpPr>
            <p:nvPr/>
          </p:nvCxnSpPr>
          <p:spPr>
            <a:xfrm>
              <a:off x="5124223" y="2337618"/>
              <a:ext cx="21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2" name="Conector recto 35">
              <a:extLst>
                <a:ext uri="{FF2B5EF4-FFF2-40B4-BE49-F238E27FC236}">
                  <a16:creationId xmlns:a16="http://schemas.microsoft.com/office/drawing/2014/main" id="{74BAC480-7981-465E-AE6A-65CABCE4D281}"/>
                </a:ext>
              </a:extLst>
            </p:cNvPr>
            <p:cNvCxnSpPr>
              <a:cxnSpLocks/>
            </p:cNvCxnSpPr>
            <p:nvPr/>
          </p:nvCxnSpPr>
          <p:spPr>
            <a:xfrm>
              <a:off x="5247716" y="2678568"/>
              <a:ext cx="21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Conector recto de flecha 38">
              <a:extLst>
                <a:ext uri="{FF2B5EF4-FFF2-40B4-BE49-F238E27FC236}">
                  <a16:creationId xmlns:a16="http://schemas.microsoft.com/office/drawing/2014/main" id="{6F782B31-5976-4F96-A797-1F0C45F46F37}"/>
                </a:ext>
              </a:extLst>
            </p:cNvPr>
            <p:cNvCxnSpPr>
              <a:cxnSpLocks/>
            </p:cNvCxnSpPr>
            <p:nvPr/>
          </p:nvCxnSpPr>
          <p:spPr>
            <a:xfrm>
              <a:off x="5362860" y="2561952"/>
              <a:ext cx="0" cy="25814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4" name="ZoneTexte 178">
              <a:extLst>
                <a:ext uri="{FF2B5EF4-FFF2-40B4-BE49-F238E27FC236}">
                  <a16:creationId xmlns:a16="http://schemas.microsoft.com/office/drawing/2014/main" id="{6826E141-DACA-41DD-8FBA-22E2434A8A1F}"/>
                </a:ext>
              </a:extLst>
            </p:cNvPr>
            <p:cNvSpPr txBox="1"/>
            <p:nvPr/>
          </p:nvSpPr>
          <p:spPr>
            <a:xfrm>
              <a:off x="5491084" y="2446087"/>
              <a:ext cx="48763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t</a:t>
              </a:r>
              <a:r>
                <a:rPr lang="fr-CH" sz="1600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45" name="ZoneTexte 178">
              <a:extLst>
                <a:ext uri="{FF2B5EF4-FFF2-40B4-BE49-F238E27FC236}">
                  <a16:creationId xmlns:a16="http://schemas.microsoft.com/office/drawing/2014/main" id="{9085A83A-8DDF-4E65-86CB-E58838DD8C2E}"/>
                </a:ext>
              </a:extLst>
            </p:cNvPr>
            <p:cNvSpPr txBox="1"/>
            <p:nvPr/>
          </p:nvSpPr>
          <p:spPr>
            <a:xfrm>
              <a:off x="5491084" y="2135315"/>
              <a:ext cx="48763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e*</a:t>
              </a:r>
              <a:endParaRPr lang="fr-CH" sz="16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3" name="Group 3"/>
          <p:cNvGrpSpPr/>
          <p:nvPr/>
        </p:nvGrpSpPr>
        <p:grpSpPr>
          <a:xfrm>
            <a:off x="-3091540" y="1422365"/>
            <a:ext cx="1335457" cy="684784"/>
            <a:chOff x="5944521" y="2131410"/>
            <a:chExt cx="1335457" cy="684784"/>
          </a:xfrm>
        </p:grpSpPr>
        <p:cxnSp>
          <p:nvCxnSpPr>
            <p:cNvPr id="126" name="Conector recto 33">
              <a:extLst>
                <a:ext uri="{FF2B5EF4-FFF2-40B4-BE49-F238E27FC236}">
                  <a16:creationId xmlns:a16="http://schemas.microsoft.com/office/drawing/2014/main" id="{EBDE6722-7F7B-49CB-81E4-A90D0F218ADD}"/>
                </a:ext>
              </a:extLst>
            </p:cNvPr>
            <p:cNvCxnSpPr>
              <a:cxnSpLocks/>
            </p:cNvCxnSpPr>
            <p:nvPr/>
          </p:nvCxnSpPr>
          <p:spPr>
            <a:xfrm>
              <a:off x="5944521" y="2674663"/>
              <a:ext cx="21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Conector recto de flecha 34">
              <a:extLst>
                <a:ext uri="{FF2B5EF4-FFF2-40B4-BE49-F238E27FC236}">
                  <a16:creationId xmlns:a16="http://schemas.microsoft.com/office/drawing/2014/main" id="{E74FD3D1-BC72-45EC-94FC-22CBC22421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57667" y="2524192"/>
              <a:ext cx="0" cy="2774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Conector recto 35">
              <a:extLst>
                <a:ext uri="{FF2B5EF4-FFF2-40B4-BE49-F238E27FC236}">
                  <a16:creationId xmlns:a16="http://schemas.microsoft.com/office/drawing/2014/main" id="{74BAC480-7981-465E-AE6A-65CABCE4D281}"/>
                </a:ext>
              </a:extLst>
            </p:cNvPr>
            <p:cNvCxnSpPr>
              <a:cxnSpLocks/>
            </p:cNvCxnSpPr>
            <p:nvPr/>
          </p:nvCxnSpPr>
          <p:spPr>
            <a:xfrm>
              <a:off x="6241383" y="2674663"/>
              <a:ext cx="21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Conector recto de flecha 36">
              <a:extLst>
                <a:ext uri="{FF2B5EF4-FFF2-40B4-BE49-F238E27FC236}">
                  <a16:creationId xmlns:a16="http://schemas.microsoft.com/office/drawing/2014/main" id="{72C4824E-34FC-461C-B059-4020906F94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7639" y="2524192"/>
              <a:ext cx="0" cy="2774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Conector recto 39">
              <a:extLst>
                <a:ext uri="{FF2B5EF4-FFF2-40B4-BE49-F238E27FC236}">
                  <a16:creationId xmlns:a16="http://schemas.microsoft.com/office/drawing/2014/main" id="{3D64D067-CEB8-4598-89A8-D67A141C1846}"/>
                </a:ext>
              </a:extLst>
            </p:cNvPr>
            <p:cNvCxnSpPr>
              <a:cxnSpLocks/>
            </p:cNvCxnSpPr>
            <p:nvPr/>
          </p:nvCxnSpPr>
          <p:spPr>
            <a:xfrm>
              <a:off x="6095333" y="2333713"/>
              <a:ext cx="21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Conector recto 40">
              <a:extLst>
                <a:ext uri="{FF2B5EF4-FFF2-40B4-BE49-F238E27FC236}">
                  <a16:creationId xmlns:a16="http://schemas.microsoft.com/office/drawing/2014/main" id="{DB326207-621C-4DF9-96A2-CF471843B5EF}"/>
                </a:ext>
              </a:extLst>
            </p:cNvPr>
            <p:cNvCxnSpPr>
              <a:cxnSpLocks/>
            </p:cNvCxnSpPr>
            <p:nvPr/>
          </p:nvCxnSpPr>
          <p:spPr>
            <a:xfrm>
              <a:off x="6425483" y="2333713"/>
              <a:ext cx="21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Conector recto 35">
              <a:extLst>
                <a:ext uri="{FF2B5EF4-FFF2-40B4-BE49-F238E27FC236}">
                  <a16:creationId xmlns:a16="http://schemas.microsoft.com/office/drawing/2014/main" id="{74BAC480-7981-465E-AE6A-65CABCE4D281}"/>
                </a:ext>
              </a:extLst>
            </p:cNvPr>
            <p:cNvCxnSpPr>
              <a:cxnSpLocks/>
            </p:cNvCxnSpPr>
            <p:nvPr/>
          </p:nvCxnSpPr>
          <p:spPr>
            <a:xfrm>
              <a:off x="6548976" y="2674663"/>
              <a:ext cx="216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3" name="Conector recto de flecha 38">
              <a:extLst>
                <a:ext uri="{FF2B5EF4-FFF2-40B4-BE49-F238E27FC236}">
                  <a16:creationId xmlns:a16="http://schemas.microsoft.com/office/drawing/2014/main" id="{6F782B31-5976-4F96-A797-1F0C45F46F37}"/>
                </a:ext>
              </a:extLst>
            </p:cNvPr>
            <p:cNvCxnSpPr>
              <a:cxnSpLocks/>
            </p:cNvCxnSpPr>
            <p:nvPr/>
          </p:nvCxnSpPr>
          <p:spPr>
            <a:xfrm>
              <a:off x="6374954" y="2558047"/>
              <a:ext cx="0" cy="25814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4" name="ZoneTexte 178">
              <a:extLst>
                <a:ext uri="{FF2B5EF4-FFF2-40B4-BE49-F238E27FC236}">
                  <a16:creationId xmlns:a16="http://schemas.microsoft.com/office/drawing/2014/main" id="{6826E141-DACA-41DD-8FBA-22E2434A8A1F}"/>
                </a:ext>
              </a:extLst>
            </p:cNvPr>
            <p:cNvSpPr txBox="1"/>
            <p:nvPr/>
          </p:nvSpPr>
          <p:spPr>
            <a:xfrm>
              <a:off x="6792344" y="2442182"/>
              <a:ext cx="48763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t</a:t>
              </a:r>
              <a:r>
                <a:rPr lang="fr-CH" sz="1600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35" name="ZoneTexte 178">
              <a:extLst>
                <a:ext uri="{FF2B5EF4-FFF2-40B4-BE49-F238E27FC236}">
                  <a16:creationId xmlns:a16="http://schemas.microsoft.com/office/drawing/2014/main" id="{9085A83A-8DDF-4E65-86CB-E58838DD8C2E}"/>
                </a:ext>
              </a:extLst>
            </p:cNvPr>
            <p:cNvSpPr txBox="1"/>
            <p:nvPr/>
          </p:nvSpPr>
          <p:spPr>
            <a:xfrm>
              <a:off x="6792344" y="2131410"/>
              <a:ext cx="48763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e*</a:t>
              </a:r>
              <a:endParaRPr lang="fr-CH" sz="16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-818103" y="296836"/>
            <a:ext cx="10542822" cy="6192231"/>
            <a:chOff x="-818103" y="296836"/>
            <a:chExt cx="10542822" cy="6192231"/>
          </a:xfrm>
        </p:grpSpPr>
        <p:grpSp>
          <p:nvGrpSpPr>
            <p:cNvPr id="5" name="Groupe 4"/>
            <p:cNvGrpSpPr/>
            <p:nvPr/>
          </p:nvGrpSpPr>
          <p:grpSpPr>
            <a:xfrm>
              <a:off x="-818103" y="296836"/>
              <a:ext cx="10542822" cy="6192231"/>
              <a:chOff x="1562100" y="-134331"/>
              <a:chExt cx="10542822" cy="6192231"/>
            </a:xfrm>
          </p:grpSpPr>
          <p:grpSp>
            <p:nvGrpSpPr>
              <p:cNvPr id="2" name="Groupe 1"/>
              <p:cNvGrpSpPr/>
              <p:nvPr/>
            </p:nvGrpSpPr>
            <p:grpSpPr>
              <a:xfrm>
                <a:off x="1562100" y="-134331"/>
                <a:ext cx="10542822" cy="6192231"/>
                <a:chOff x="1562100" y="-134331"/>
                <a:chExt cx="10542822" cy="6192231"/>
              </a:xfrm>
            </p:grpSpPr>
            <p:grpSp>
              <p:nvGrpSpPr>
                <p:cNvPr id="17" name="Groupe 16"/>
                <p:cNvGrpSpPr/>
                <p:nvPr/>
              </p:nvGrpSpPr>
              <p:grpSpPr>
                <a:xfrm>
                  <a:off x="1562100" y="497915"/>
                  <a:ext cx="6896100" cy="5559985"/>
                  <a:chOff x="1562100" y="497915"/>
                  <a:chExt cx="6896100" cy="5559985"/>
                </a:xfrm>
              </p:grpSpPr>
              <p:graphicFrame>
                <p:nvGraphicFramePr>
                  <p:cNvPr id="4" name="Graphique 3"/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362119096"/>
                      </p:ext>
                    </p:extLst>
                  </p:nvPr>
                </p:nvGraphicFramePr>
                <p:xfrm>
                  <a:off x="1562100" y="497915"/>
                  <a:ext cx="6896100" cy="5559985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2"/>
                  </a:graphicData>
                </a:graphic>
              </p:graphicFrame>
              <p:sp>
                <p:nvSpPr>
                  <p:cNvPr id="14" name="ZoneTexte 5">
                    <a:extLst>
                      <a:ext uri="{FF2B5EF4-FFF2-40B4-BE49-F238E27FC236}">
                        <a16:creationId xmlns:a16="http://schemas.microsoft.com/office/drawing/2014/main" id="{2EF8988E-2060-4298-B337-B5B0D9F007D6}"/>
                      </a:ext>
                    </a:extLst>
                  </p:cNvPr>
                  <p:cNvSpPr txBox="1"/>
                  <p:nvPr/>
                </p:nvSpPr>
                <p:spPr>
                  <a:xfrm>
                    <a:off x="4251697" y="1062588"/>
                    <a:ext cx="151195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Cr(</a:t>
                    </a:r>
                    <a:r>
                      <a:rPr lang="fr-CH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fr-CH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E → </a:t>
                    </a:r>
                    <a:r>
                      <a:rPr lang="fr-CH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4</a:t>
                    </a:r>
                    <a:r>
                      <a:rPr lang="fr-CH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  <a:r>
                      <a:rPr lang="fr-CH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fr-CH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) </a:t>
                    </a:r>
                  </a:p>
                </p:txBody>
              </p:sp>
              <p:sp>
                <p:nvSpPr>
                  <p:cNvPr id="15" name="ZoneTexte 5">
                    <a:extLst>
                      <a:ext uri="{FF2B5EF4-FFF2-40B4-BE49-F238E27FC236}">
                        <a16:creationId xmlns:a16="http://schemas.microsoft.com/office/drawing/2014/main" id="{2EF8988E-2060-4298-B337-B5B0D9F007D6}"/>
                      </a:ext>
                    </a:extLst>
                  </p:cNvPr>
                  <p:cNvSpPr txBox="1"/>
                  <p:nvPr/>
                </p:nvSpPr>
                <p:spPr>
                  <a:xfrm>
                    <a:off x="3112249" y="2185920"/>
                    <a:ext cx="1569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Cr(</a:t>
                    </a:r>
                    <a:r>
                      <a:rPr lang="fr-CH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fr-CH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</a:t>
                    </a:r>
                    <a:r>
                      <a:rPr lang="fr-CH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 </a:t>
                    </a:r>
                    <a:r>
                      <a:rPr lang="fr-CH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→ </a:t>
                    </a:r>
                    <a:r>
                      <a:rPr lang="fr-CH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4</a:t>
                    </a:r>
                    <a:r>
                      <a:rPr lang="fr-CH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  <a:r>
                      <a:rPr lang="fr-CH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fr-CH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) </a:t>
                    </a:r>
                  </a:p>
                </p:txBody>
              </p:sp>
              <p:sp>
                <p:nvSpPr>
                  <p:cNvPr id="16" name="ZoneTexte 5">
                    <a:extLst>
                      <a:ext uri="{FF2B5EF4-FFF2-40B4-BE49-F238E27FC236}">
                        <a16:creationId xmlns:a16="http://schemas.microsoft.com/office/drawing/2014/main" id="{2EF8988E-2060-4298-B337-B5B0D9F007D6}"/>
                      </a:ext>
                    </a:extLst>
                  </p:cNvPr>
                  <p:cNvSpPr txBox="1"/>
                  <p:nvPr/>
                </p:nvSpPr>
                <p:spPr>
                  <a:xfrm>
                    <a:off x="2772947" y="787920"/>
                    <a:ext cx="147027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CH" dirty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a:t></a:t>
                    </a:r>
                    <a:r>
                      <a:rPr lang="fr-CH" baseline="-250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a:t>exc</a:t>
                    </a:r>
                    <a:r>
                      <a:rPr lang="fr-CH" dirty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a:t> = 435 nm</a:t>
                    </a:r>
                    <a:endPara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cxnSp>
              <p:nvCxnSpPr>
                <p:cNvPr id="21" name="Connecteur droit 20"/>
                <p:cNvCxnSpPr/>
                <p:nvPr/>
              </p:nvCxnSpPr>
              <p:spPr>
                <a:xfrm flipH="1">
                  <a:off x="4174025" y="567739"/>
                  <a:ext cx="39" cy="11243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2" name="ZoneTexte 5">
                  <a:extLst>
                    <a:ext uri="{FF2B5EF4-FFF2-40B4-BE49-F238E27FC236}">
                      <a16:creationId xmlns:a16="http://schemas.microsoft.com/office/drawing/2014/main" id="{2EF8988E-2060-4298-B337-B5B0D9F007D6}"/>
                    </a:ext>
                  </a:extLst>
                </p:cNvPr>
                <p:cNvSpPr txBox="1"/>
                <p:nvPr/>
              </p:nvSpPr>
              <p:spPr>
                <a:xfrm>
                  <a:off x="3896534" y="196034"/>
                  <a:ext cx="53091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720</a:t>
                  </a:r>
                </a:p>
              </p:txBody>
            </p:sp>
            <p:cxnSp>
              <p:nvCxnSpPr>
                <p:cNvPr id="23" name="Connecteur droit 22"/>
                <p:cNvCxnSpPr/>
                <p:nvPr/>
              </p:nvCxnSpPr>
              <p:spPr>
                <a:xfrm flipH="1">
                  <a:off x="5372500" y="567739"/>
                  <a:ext cx="39" cy="11243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4" name="ZoneTexte 5">
                  <a:extLst>
                    <a:ext uri="{FF2B5EF4-FFF2-40B4-BE49-F238E27FC236}">
                      <a16:creationId xmlns:a16="http://schemas.microsoft.com/office/drawing/2014/main" id="{2EF8988E-2060-4298-B337-B5B0D9F007D6}"/>
                    </a:ext>
                  </a:extLst>
                </p:cNvPr>
                <p:cNvSpPr txBox="1"/>
                <p:nvPr/>
              </p:nvSpPr>
              <p:spPr>
                <a:xfrm>
                  <a:off x="5131110" y="196034"/>
                  <a:ext cx="53091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770</a:t>
                  </a:r>
                </a:p>
              </p:txBody>
            </p:sp>
            <p:sp>
              <p:nvSpPr>
                <p:cNvPr id="26" name="ZoneTexte 5">
                  <a:extLst>
                    <a:ext uri="{FF2B5EF4-FFF2-40B4-BE49-F238E27FC236}">
                      <a16:creationId xmlns:a16="http://schemas.microsoft.com/office/drawing/2014/main" id="{2EF8988E-2060-4298-B337-B5B0D9F007D6}"/>
                    </a:ext>
                  </a:extLst>
                </p:cNvPr>
                <p:cNvSpPr txBox="1"/>
                <p:nvPr/>
              </p:nvSpPr>
              <p:spPr>
                <a:xfrm>
                  <a:off x="6370864" y="197274"/>
                  <a:ext cx="53091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830</a:t>
                  </a:r>
                </a:p>
              </p:txBody>
            </p:sp>
            <p:sp>
              <p:nvSpPr>
                <p:cNvPr id="27" name="ZoneTexte 9">
                  <a:extLst>
                    <a:ext uri="{FF2B5EF4-FFF2-40B4-BE49-F238E27FC236}">
                      <a16:creationId xmlns:a16="http://schemas.microsoft.com/office/drawing/2014/main" id="{B43D8E0F-DFAE-441E-B552-01DC989FDA87}"/>
                    </a:ext>
                  </a:extLst>
                </p:cNvPr>
                <p:cNvSpPr txBox="1"/>
                <p:nvPr/>
              </p:nvSpPr>
              <p:spPr>
                <a:xfrm>
                  <a:off x="5873235" y="1356563"/>
                  <a:ext cx="21932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[Cr(</a:t>
                  </a:r>
                  <a:r>
                    <a:rPr lang="fr-CH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dqp</a:t>
                  </a:r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)(</a:t>
                  </a:r>
                  <a:r>
                    <a:rPr lang="fr-CH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dqpOMe</a:t>
                  </a:r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)]</a:t>
                  </a:r>
                  <a:r>
                    <a:rPr lang="fr-CH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3+</a:t>
                  </a:r>
                </a:p>
              </p:txBody>
            </p:sp>
            <p:sp>
              <p:nvSpPr>
                <p:cNvPr id="28" name="ZoneTexte 9">
                  <a:extLst>
                    <a:ext uri="{FF2B5EF4-FFF2-40B4-BE49-F238E27FC236}">
                      <a16:creationId xmlns:a16="http://schemas.microsoft.com/office/drawing/2014/main" id="{B43D8E0F-DFAE-441E-B552-01DC989FDA87}"/>
                    </a:ext>
                  </a:extLst>
                </p:cNvPr>
                <p:cNvSpPr txBox="1"/>
                <p:nvPr/>
              </p:nvSpPr>
              <p:spPr>
                <a:xfrm>
                  <a:off x="5873235" y="751629"/>
                  <a:ext cx="220636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[Cr(dqp)(</a:t>
                  </a:r>
                  <a:r>
                    <a:rPr lang="fr-CH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tpy</a:t>
                  </a:r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)]</a:t>
                  </a:r>
                  <a:r>
                    <a:rPr lang="fr-CH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3+</a:t>
                  </a:r>
                </a:p>
              </p:txBody>
            </p:sp>
            <p:sp>
              <p:nvSpPr>
                <p:cNvPr id="29" name="ZoneTexte 9">
                  <a:extLst>
                    <a:ext uri="{FF2B5EF4-FFF2-40B4-BE49-F238E27FC236}">
                      <a16:creationId xmlns:a16="http://schemas.microsoft.com/office/drawing/2014/main" id="{B43D8E0F-DFAE-441E-B552-01DC989FDA87}"/>
                    </a:ext>
                  </a:extLst>
                </p:cNvPr>
                <p:cNvSpPr txBox="1"/>
                <p:nvPr/>
              </p:nvSpPr>
              <p:spPr>
                <a:xfrm>
                  <a:off x="5873235" y="1063322"/>
                  <a:ext cx="22909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[Cr(</a:t>
                  </a:r>
                  <a:r>
                    <a:rPr lang="fr-CH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ddpd</a:t>
                  </a:r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)(</a:t>
                  </a:r>
                  <a:r>
                    <a:rPr lang="fr-CH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dqp</a:t>
                  </a:r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)]</a:t>
                  </a:r>
                  <a:r>
                    <a:rPr lang="fr-CH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3+</a:t>
                  </a:r>
                </a:p>
              </p:txBody>
            </p:sp>
            <p:cxnSp>
              <p:nvCxnSpPr>
                <p:cNvPr id="30" name="Connecteur droit 29"/>
                <p:cNvCxnSpPr/>
                <p:nvPr/>
              </p:nvCxnSpPr>
              <p:spPr>
                <a:xfrm>
                  <a:off x="5740246" y="1578925"/>
                  <a:ext cx="115890" cy="0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cteur droit 30"/>
                <p:cNvCxnSpPr/>
                <p:nvPr/>
              </p:nvCxnSpPr>
              <p:spPr>
                <a:xfrm>
                  <a:off x="5740246" y="1274102"/>
                  <a:ext cx="115890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/>
                <p:cNvCxnSpPr/>
                <p:nvPr/>
              </p:nvCxnSpPr>
              <p:spPr>
                <a:xfrm>
                  <a:off x="5750401" y="961851"/>
                  <a:ext cx="11589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47" name="Image 146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213381" y="678558"/>
                  <a:ext cx="3891541" cy="4273546"/>
                </a:xfrm>
                <a:prstGeom prst="rect">
                  <a:avLst/>
                </a:prstGeom>
              </p:spPr>
            </p:pic>
            <p:cxnSp>
              <p:nvCxnSpPr>
                <p:cNvPr id="148" name="Connecteur droit 147"/>
                <p:cNvCxnSpPr/>
                <p:nvPr/>
              </p:nvCxnSpPr>
              <p:spPr>
                <a:xfrm flipH="1">
                  <a:off x="6612138" y="566120"/>
                  <a:ext cx="39" cy="11243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49" name="ZoneTexte 148"/>
                <p:cNvSpPr txBox="1"/>
                <p:nvPr/>
              </p:nvSpPr>
              <p:spPr>
                <a:xfrm>
                  <a:off x="4314164" y="-134331"/>
                  <a:ext cx="175637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Wavelength</a:t>
                  </a:r>
                  <a:r>
                    <a:rPr lang="fr-CH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/ nm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6" name="Connecteur droit avec flèche 53">
                <a:extLst>
                  <a:ext uri="{FF2B5EF4-FFF2-40B4-BE49-F238E27FC236}">
                    <a16:creationId xmlns:a16="http://schemas.microsoft.com/office/drawing/2014/main" id="{9BB587B0-C19C-410E-8BA6-10BCAB93CD6C}"/>
                  </a:ext>
                </a:extLst>
              </p:cNvPr>
              <p:cNvCxnSpPr/>
              <p:nvPr/>
            </p:nvCxnSpPr>
            <p:spPr>
              <a:xfrm>
                <a:off x="5949227" y="2677490"/>
                <a:ext cx="138282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8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6044876" y="2221160"/>
                <a:ext cx="9476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red</a:t>
                </a:r>
                <a:r>
                  <a:rPr lang="fr-CH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shift</a:t>
                </a:r>
              </a:p>
            </p:txBody>
          </p:sp>
          <p:sp>
            <p:nvSpPr>
              <p:cNvPr id="69" name="ZoneTexte 5">
                <a:extLst>
                  <a:ext uri="{FF2B5EF4-FFF2-40B4-BE49-F238E27FC236}">
                    <a16:creationId xmlns:a16="http://schemas.microsoft.com/office/drawing/2014/main" id="{2EF8988E-2060-4298-B337-B5B0D9F007D6}"/>
                  </a:ext>
                </a:extLst>
              </p:cNvPr>
              <p:cNvSpPr txBox="1"/>
              <p:nvPr/>
            </p:nvSpPr>
            <p:spPr>
              <a:xfrm>
                <a:off x="5591795" y="2765222"/>
                <a:ext cx="2097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Nephelauxetic</a:t>
                </a:r>
                <a:r>
                  <a:rPr lang="fr-CH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CH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</a:t>
                </a:r>
                <a:endParaRPr lang="fr-CH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0" name="ZoneTexte 5">
              <a:extLst>
                <a:ext uri="{FF2B5EF4-FFF2-40B4-BE49-F238E27FC236}">
                  <a16:creationId xmlns:a16="http://schemas.microsoft.com/office/drawing/2014/main" id="{2EF8988E-2060-4298-B337-B5B0D9F007D6}"/>
                </a:ext>
              </a:extLst>
            </p:cNvPr>
            <p:cNvSpPr txBox="1"/>
            <p:nvPr/>
          </p:nvSpPr>
          <p:spPr>
            <a:xfrm>
              <a:off x="-92313" y="347634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</a:t>
              </a:r>
            </a:p>
          </p:txBody>
        </p:sp>
        <p:sp>
          <p:nvSpPr>
            <p:cNvPr id="71" name="ZoneTexte 5">
              <a:extLst>
                <a:ext uri="{FF2B5EF4-FFF2-40B4-BE49-F238E27FC236}">
                  <a16:creationId xmlns:a16="http://schemas.microsoft.com/office/drawing/2014/main" id="{2EF8988E-2060-4298-B337-B5B0D9F007D6}"/>
                </a:ext>
              </a:extLst>
            </p:cNvPr>
            <p:cNvSpPr txBox="1"/>
            <p:nvPr/>
          </p:nvSpPr>
          <p:spPr>
            <a:xfrm>
              <a:off x="6069425" y="347634"/>
              <a:ext cx="3770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b)</a:t>
              </a:r>
            </a:p>
          </p:txBody>
        </p:sp>
      </p:grpSp>
      <p:cxnSp>
        <p:nvCxnSpPr>
          <p:cNvPr id="72" name="Conector recto 71">
            <a:extLst>
              <a:ext uri="{FF2B5EF4-FFF2-40B4-BE49-F238E27FC236}">
                <a16:creationId xmlns:a16="http://schemas.microsoft.com/office/drawing/2014/main" id="{48B4139F-EA1B-424D-9F25-6F31A638776A}"/>
              </a:ext>
            </a:extLst>
          </p:cNvPr>
          <p:cNvCxnSpPr/>
          <p:nvPr/>
        </p:nvCxnSpPr>
        <p:spPr>
          <a:xfrm>
            <a:off x="10310908" y="109165"/>
            <a:ext cx="0" cy="6913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 recto 3">
            <a:extLst>
              <a:ext uri="{FF2B5EF4-FFF2-40B4-BE49-F238E27FC236}">
                <a16:creationId xmlns:a16="http://schemas.microsoft.com/office/drawing/2014/main" id="{2640DB3C-9BD8-4B5A-9F3D-1A6D603D27C4}"/>
              </a:ext>
            </a:extLst>
          </p:cNvPr>
          <p:cNvCxnSpPr/>
          <p:nvPr/>
        </p:nvCxnSpPr>
        <p:spPr>
          <a:xfrm>
            <a:off x="-4985686" y="-656158"/>
            <a:ext cx="0" cy="6913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8820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14432</TotalTime>
  <Words>567</Words>
  <Application>Microsoft Office PowerPoint</Application>
  <PresentationFormat>Presentación en pantalla (4:3)</PresentationFormat>
  <Paragraphs>176</Paragraphs>
  <Slides>17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corps</vt:lpstr>
      <vt:lpstr>Calibri Light</vt:lpstr>
      <vt:lpstr>Times New Roman</vt:lpstr>
      <vt:lpstr>Tema de Office</vt:lpstr>
      <vt:lpstr>CS ChemDraw Drawing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Ramón Jiménez Gallego</dc:creator>
  <cp:lastModifiedBy>Juan Ramón Jiménez Gallego</cp:lastModifiedBy>
  <cp:revision>150</cp:revision>
  <dcterms:created xsi:type="dcterms:W3CDTF">2020-03-23T16:36:36Z</dcterms:created>
  <dcterms:modified xsi:type="dcterms:W3CDTF">2020-09-02T18:13:27Z</dcterms:modified>
</cp:coreProperties>
</file>